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0" r:id="rId1"/>
  </p:sldMasterIdLst>
  <p:notesMasterIdLst>
    <p:notesMasterId r:id="rId29"/>
  </p:notesMasterIdLst>
  <p:sldIdLst>
    <p:sldId id="256" r:id="rId2"/>
    <p:sldId id="258" r:id="rId3"/>
    <p:sldId id="298" r:id="rId4"/>
    <p:sldId id="259" r:id="rId5"/>
    <p:sldId id="260" r:id="rId6"/>
    <p:sldId id="270" r:id="rId7"/>
    <p:sldId id="276" r:id="rId8"/>
    <p:sldId id="261" r:id="rId9"/>
    <p:sldId id="277" r:id="rId10"/>
    <p:sldId id="278" r:id="rId11"/>
    <p:sldId id="279" r:id="rId12"/>
    <p:sldId id="280" r:id="rId13"/>
    <p:sldId id="281" r:id="rId14"/>
    <p:sldId id="282" r:id="rId15"/>
    <p:sldId id="263" r:id="rId16"/>
    <p:sldId id="284" r:id="rId17"/>
    <p:sldId id="285" r:id="rId18"/>
    <p:sldId id="265" r:id="rId19"/>
    <p:sldId id="290" r:id="rId20"/>
    <p:sldId id="291" r:id="rId21"/>
    <p:sldId id="293" r:id="rId22"/>
    <p:sldId id="287" r:id="rId23"/>
    <p:sldId id="294" r:id="rId24"/>
    <p:sldId id="296" r:id="rId25"/>
    <p:sldId id="295" r:id="rId26"/>
    <p:sldId id="267" r:id="rId27"/>
    <p:sldId id="297" r:id="rId28"/>
  </p:sldIdLst>
  <p:sldSz cx="9144000" cy="6858000" type="screen4x3"/>
  <p:notesSz cx="6858000" cy="9144000"/>
  <p:embeddedFontLst>
    <p:embeddedFont>
      <p:font typeface="산돌크레용B" pitchFamily="2" charset="-127"/>
      <p:regular r:id="rId30"/>
    </p:embeddedFont>
    <p:embeddedFont>
      <p:font typeface="헤움방학숙제152" pitchFamily="18" charset="-127"/>
      <p:regular r:id="rId31"/>
    </p:embeddedFont>
    <p:embeddedFont>
      <p:font typeface="헤움네츄럴페이스162" pitchFamily="18" charset="-127"/>
      <p:regular r:id="rId32"/>
    </p:embeddedFont>
    <p:embeddedFont>
      <p:font typeface="맑은 고딕" pitchFamily="50" charset="-127"/>
      <p:regular r:id="rId33"/>
      <p:bold r:id="rId34"/>
    </p:embeddedFont>
    <p:embeddedFont>
      <p:font typeface="자연Block" pitchFamily="18" charset="-127"/>
      <p:regular r:id="rId35"/>
    </p:embeddedFont>
    <p:embeddedFont>
      <p:font typeface="숲을지나서" pitchFamily="2" charset="-127"/>
      <p:regular r:id="rId36"/>
    </p:embeddedFont>
    <p:embeddedFont>
      <p:font typeface="cookie_coco" pitchFamily="2" charset="-127"/>
      <p:regular r:id="rId37"/>
    </p:embeddedFont>
    <p:embeddedFont>
      <p:font typeface="헤움향수132" pitchFamily="18" charset="-127"/>
      <p:regular r:id="rId3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0000"/>
    <a:srgbClr val="FFFFFF"/>
    <a:srgbClr val="66FFCC"/>
    <a:srgbClr val="CCFFCC"/>
    <a:srgbClr val="FFFF99"/>
    <a:srgbClr val="FFCC99"/>
    <a:srgbClr val="DDDDDD"/>
    <a:srgbClr val="C0C0C0"/>
    <a:srgbClr val="00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 showGuides="1">
      <p:cViewPr varScale="1">
        <p:scale>
          <a:sx n="73" d="100"/>
          <a:sy n="73" d="100"/>
        </p:scale>
        <p:origin x="-8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DF32B-E0EA-4108-9B51-3A87062EA38E}" type="datetimeFigureOut">
              <a:rPr lang="ko-KR" altLang="en-US" smtClean="0"/>
              <a:pPr/>
              <a:t>2011-08-30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BE0EA3-1469-4FCF-A59F-FCACB0A3184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E0EA3-1469-4FCF-A59F-FCACB0A31841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3F3DE-F8A9-401D-A1B2-174B53B185E4}" type="datetimeFigureOut">
              <a:rPr lang="ko-KR" altLang="en-US" smtClean="0"/>
              <a:pPr/>
              <a:t>2011-08-30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80CA-579D-4B15-BB72-35C7AEB7474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3F3DE-F8A9-401D-A1B2-174B53B185E4}" type="datetimeFigureOut">
              <a:rPr lang="ko-KR" altLang="en-US" smtClean="0"/>
              <a:pPr/>
              <a:t>2011-08-30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80CA-579D-4B15-BB72-35C7AEB7474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3F3DE-F8A9-401D-A1B2-174B53B185E4}" type="datetimeFigureOut">
              <a:rPr lang="ko-KR" altLang="en-US" smtClean="0"/>
              <a:pPr/>
              <a:t>2011-08-30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80CA-579D-4B15-BB72-35C7AEB7474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3F3DE-F8A9-401D-A1B2-174B53B185E4}" type="datetimeFigureOut">
              <a:rPr lang="ko-KR" altLang="en-US" smtClean="0"/>
              <a:pPr/>
              <a:t>2011-08-30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80CA-579D-4B15-BB72-35C7AEB7474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3F3DE-F8A9-401D-A1B2-174B53B185E4}" type="datetimeFigureOut">
              <a:rPr lang="ko-KR" altLang="en-US" smtClean="0"/>
              <a:pPr/>
              <a:t>2011-08-30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80CA-579D-4B15-BB72-35C7AEB7474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3F3DE-F8A9-401D-A1B2-174B53B185E4}" type="datetimeFigureOut">
              <a:rPr lang="ko-KR" altLang="en-US" smtClean="0"/>
              <a:pPr/>
              <a:t>2011-08-30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80CA-579D-4B15-BB72-35C7AEB7474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3F3DE-F8A9-401D-A1B2-174B53B185E4}" type="datetimeFigureOut">
              <a:rPr lang="ko-KR" altLang="en-US" smtClean="0"/>
              <a:pPr/>
              <a:t>2011-08-30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80CA-579D-4B15-BB72-35C7AEB7474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3F3DE-F8A9-401D-A1B2-174B53B185E4}" type="datetimeFigureOut">
              <a:rPr lang="ko-KR" altLang="en-US" smtClean="0"/>
              <a:pPr/>
              <a:t>2011-08-30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80CA-579D-4B15-BB72-35C7AEB7474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3F3DE-F8A9-401D-A1B2-174B53B185E4}" type="datetimeFigureOut">
              <a:rPr lang="ko-KR" altLang="en-US" smtClean="0"/>
              <a:pPr/>
              <a:t>2011-08-30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80CA-579D-4B15-BB72-35C7AEB7474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3F3DE-F8A9-401D-A1B2-174B53B185E4}" type="datetimeFigureOut">
              <a:rPr lang="ko-KR" altLang="en-US" smtClean="0"/>
              <a:pPr/>
              <a:t>2011-08-30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80CA-579D-4B15-BB72-35C7AEB7474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3F3DE-F8A9-401D-A1B2-174B53B185E4}" type="datetimeFigureOut">
              <a:rPr lang="ko-KR" altLang="en-US" smtClean="0"/>
              <a:pPr/>
              <a:t>2011-08-30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C80CA-579D-4B15-BB72-35C7AEB7474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3F3DE-F8A9-401D-A1B2-174B53B185E4}" type="datetimeFigureOut">
              <a:rPr lang="ko-KR" altLang="en-US" smtClean="0"/>
              <a:pPr/>
              <a:t>2011-08-30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C80CA-579D-4B15-BB72-35C7AEB7474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55.jpeg"/><Relationship Id="rId7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6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83968" y="1268760"/>
            <a:ext cx="464400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산돌크레용B" pitchFamily="2" charset="-127"/>
                <a:ea typeface="산돌크레용B" pitchFamily="2" charset="-127"/>
              </a:rPr>
              <a:t>뜨거운 태양 같은</a:t>
            </a:r>
            <a:endParaRPr lang="en-US" altLang="ko-KR" sz="480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산돌크레용B" pitchFamily="2" charset="-127"/>
              <a:ea typeface="산돌크레용B" pitchFamily="2" charset="-127"/>
            </a:endParaRPr>
          </a:p>
          <a:p>
            <a:r>
              <a:rPr lang="en-US" altLang="ko-KR" sz="48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산돌크레용B" pitchFamily="2" charset="-127"/>
                <a:ea typeface="산돌크레용B" pitchFamily="2" charset="-127"/>
              </a:rPr>
              <a:t>5</a:t>
            </a:r>
            <a:r>
              <a:rPr lang="ko-KR" altLang="en-US" sz="48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산돌크레용B" pitchFamily="2" charset="-127"/>
                <a:ea typeface="산돌크레용B" pitchFamily="2" charset="-127"/>
              </a:rPr>
              <a:t>명의 수원이야기</a:t>
            </a:r>
            <a:endParaRPr lang="en-US" altLang="ko-KR" sz="480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산돌크레용B" pitchFamily="2" charset="-127"/>
              <a:ea typeface="산돌크레용B" pitchFamily="2" charset="-127"/>
            </a:endParaRPr>
          </a:p>
          <a:p>
            <a:r>
              <a:rPr lang="en-US" altLang="ko-KR" sz="400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산돌크레용B" pitchFamily="2" charset="-127"/>
                <a:ea typeface="산돌크레용B" pitchFamily="2" charset="-127"/>
              </a:rPr>
              <a:t>RaonAtti</a:t>
            </a:r>
            <a:r>
              <a:rPr lang="en-US" altLang="ko-KR" sz="4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산돌크레용B" pitchFamily="2" charset="-127"/>
                <a:ea typeface="산돌크레용B" pitchFamily="2" charset="-127"/>
              </a:rPr>
              <a:t> 6</a:t>
            </a:r>
            <a:r>
              <a:rPr lang="en-US" altLang="ko-KR" sz="4000" baseline="30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산돌크레용B" pitchFamily="2" charset="-127"/>
                <a:ea typeface="산돌크레용B" pitchFamily="2" charset="-127"/>
              </a:rPr>
              <a:t>th</a:t>
            </a:r>
            <a:r>
              <a:rPr lang="en-US" altLang="ko-KR" sz="4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산돌크레용B" pitchFamily="2" charset="-127"/>
                <a:ea typeface="산돌크레용B" pitchFamily="2" charset="-127"/>
              </a:rPr>
              <a:t> Cambodia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093296"/>
            <a:ext cx="4818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latin typeface="산돌크레용B" pitchFamily="2" charset="-127"/>
                <a:ea typeface="산돌크레용B" pitchFamily="2" charset="-127"/>
              </a:rPr>
              <a:t>지역 </a:t>
            </a:r>
            <a:r>
              <a:rPr lang="en-US" altLang="ko-KR" sz="2800" dirty="0" smtClean="0">
                <a:latin typeface="산돌크레용B" pitchFamily="2" charset="-127"/>
                <a:ea typeface="산돌크레용B" pitchFamily="2" charset="-127"/>
              </a:rPr>
              <a:t>NGO Internship presentation</a:t>
            </a:r>
            <a:r>
              <a:rPr lang="ko-KR" altLang="en-US" sz="2800" dirty="0" smtClean="0">
                <a:latin typeface="산돌크레용B" pitchFamily="2" charset="-127"/>
                <a:ea typeface="산돌크레용B" pitchFamily="2" charset="-127"/>
              </a:rPr>
              <a:t>  </a:t>
            </a:r>
            <a:endParaRPr lang="ko-KR" altLang="en-US" sz="2800" dirty="0">
              <a:latin typeface="산돌크레용B" pitchFamily="2" charset="-127"/>
              <a:ea typeface="산돌크레용B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391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823" t="6549" r="28264" b="70844"/>
          <a:stretch/>
        </p:blipFill>
        <p:spPr>
          <a:xfrm rot="10800000">
            <a:off x="0" y="0"/>
            <a:ext cx="9179446" cy="6858002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0" y="332656"/>
            <a:ext cx="5868144" cy="720080"/>
          </a:xfrm>
          <a:prstGeom prst="rect">
            <a:avLst/>
          </a:prstGeom>
          <a:solidFill>
            <a:schemeClr val="accent5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323528" y="332656"/>
            <a:ext cx="5141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자연Block" pitchFamily="18" charset="-127"/>
                <a:ea typeface="자연Block" pitchFamily="18" charset="-127"/>
              </a:rPr>
              <a:t>인형극 교육</a:t>
            </a:r>
            <a:r>
              <a:rPr lang="en-US" altLang="ko-KR" sz="4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자연Block" pitchFamily="18" charset="-127"/>
                <a:ea typeface="자연Block" pitchFamily="18" charset="-127"/>
              </a:rPr>
              <a:t>: </a:t>
            </a:r>
            <a:r>
              <a:rPr lang="ko-KR" altLang="en-US" sz="4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자연Block" pitchFamily="18" charset="-127"/>
                <a:ea typeface="자연Block" pitchFamily="18" charset="-127"/>
              </a:rPr>
              <a:t>인형 만들기</a:t>
            </a:r>
            <a:endParaRPr lang="ko-KR" altLang="en-US" sz="4000" dirty="0">
              <a:ln>
                <a:solidFill>
                  <a:schemeClr val="bg1">
                    <a:alpha val="0"/>
                  </a:schemeClr>
                </a:solidFill>
              </a:ln>
              <a:latin typeface="자연Block" pitchFamily="18" charset="-127"/>
              <a:ea typeface="자연Block" pitchFamily="18" charset="-127"/>
            </a:endParaRPr>
          </a:p>
        </p:txBody>
      </p:sp>
      <p:pic>
        <p:nvPicPr>
          <p:cNvPr id="2052" name="Picture 4" descr="C:\Documents and Settings\Administrator\바탕 화면\도서관구연\P80124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92018">
            <a:off x="0" y="4653136"/>
            <a:ext cx="1835696" cy="2204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C:\Documents and Settings\Administrator\바탕 화면\도서관구연\P80124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93733">
            <a:off x="0" y="1052736"/>
            <a:ext cx="1763688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C:\Documents and Settings\Administrator\바탕 화면\도서관구연\P80124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833244">
            <a:off x="-174877" y="2739781"/>
            <a:ext cx="2113443" cy="1763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5" name="Picture 7" descr="C:\Documents and Settings\Administrator\바탕 화면\도서관구연\P80124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840134">
            <a:off x="6839744" y="260648"/>
            <a:ext cx="2304256" cy="1644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6" name="Picture 8" descr="C:\Documents and Settings\Administrator\바탕 화면\도서관구연\P80124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5377080">
            <a:off x="6794364" y="1646239"/>
            <a:ext cx="2004161" cy="2304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7" name="Picture 9" descr="C:\Documents and Settings\Administrator\바탕 화면\도서관구연\P801242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58711">
            <a:off x="1907704" y="1165850"/>
            <a:ext cx="4752528" cy="37327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0" name="Picture 12" descr="C:\Documents and Settings\Administrator\바탕 화면\도서관구연\P801243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6763543">
            <a:off x="6439643" y="4153645"/>
            <a:ext cx="2924945" cy="2483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구름 12"/>
          <p:cNvSpPr/>
          <p:nvPr/>
        </p:nvSpPr>
        <p:spPr>
          <a:xfrm>
            <a:off x="2267744" y="4797152"/>
            <a:ext cx="3888432" cy="1872208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sz="2400" dirty="0" smtClean="0">
              <a:solidFill>
                <a:schemeClr val="tx1"/>
              </a:solidFill>
              <a:latin typeface="헤움향수132" pitchFamily="18" charset="-127"/>
              <a:ea typeface="숲을지나서" pitchFamily="2" charset="-127"/>
            </a:endParaRPr>
          </a:p>
          <a:p>
            <a:pPr algn="ctr"/>
            <a:endParaRPr lang="ko-KR" altLang="en-US" sz="2400" dirty="0">
              <a:solidFill>
                <a:schemeClr val="tx1"/>
              </a:solidFill>
              <a:ea typeface="숲을지나서" pitchFamily="2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43808" y="5085184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헤움향수132" pitchFamily="18" charset="-127"/>
                <a:ea typeface="숲을지나서" pitchFamily="2" charset="-127"/>
              </a:rPr>
              <a:t>어리다고 놀리지 말아요</a:t>
            </a:r>
            <a:r>
              <a:rPr lang="en-US" altLang="ko-KR" sz="2400" dirty="0" smtClean="0">
                <a:latin typeface="헤움향수132" pitchFamily="18" charset="-127"/>
                <a:ea typeface="숲을지나서" pitchFamily="2" charset="-127"/>
              </a:rPr>
              <a:t>~</a:t>
            </a:r>
          </a:p>
          <a:p>
            <a:r>
              <a:rPr lang="ko-KR" altLang="en-US" sz="2400" dirty="0" smtClean="0">
                <a:latin typeface="헤움향수132" pitchFamily="18" charset="-127"/>
                <a:ea typeface="숲을지나서" pitchFamily="2" charset="-127"/>
              </a:rPr>
              <a:t>오늘의 선생님은 </a:t>
            </a:r>
            <a:r>
              <a:rPr lang="en-US" altLang="ko-KR" sz="2400" dirty="0" smtClean="0">
                <a:latin typeface="헤움향수132" pitchFamily="18" charset="-127"/>
                <a:ea typeface="숲을지나서" pitchFamily="2" charset="-127"/>
              </a:rPr>
              <a:t> </a:t>
            </a:r>
          </a:p>
          <a:p>
            <a:r>
              <a:rPr lang="ko-KR" altLang="en-US" sz="2400" dirty="0" smtClean="0">
                <a:latin typeface="헤움향수132" pitchFamily="18" charset="-127"/>
                <a:ea typeface="숲을지나서" pitchFamily="2" charset="-127"/>
              </a:rPr>
              <a:t>어린이 기자단 </a:t>
            </a:r>
            <a:r>
              <a:rPr lang="en-US" altLang="ko-KR" sz="2400" dirty="0" smtClean="0">
                <a:latin typeface="헤움향수132" pitchFamily="18" charset="-127"/>
                <a:ea typeface="숲을지나서" pitchFamily="2" charset="-127"/>
              </a:rPr>
              <a:t>!!</a:t>
            </a:r>
            <a:endParaRPr lang="ko-KR" altLang="en-US" sz="2400" dirty="0" smtClean="0">
              <a:latin typeface="헤움향수132" pitchFamily="18" charset="-127"/>
              <a:ea typeface="숲을지나서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8577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823" t="6549" r="28264" b="70844"/>
          <a:stretch/>
        </p:blipFill>
        <p:spPr>
          <a:xfrm rot="10800000">
            <a:off x="0" y="-2"/>
            <a:ext cx="9179446" cy="6858002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0" y="332656"/>
            <a:ext cx="8100392" cy="720080"/>
          </a:xfrm>
          <a:prstGeom prst="rect">
            <a:avLst/>
          </a:prstGeom>
          <a:solidFill>
            <a:schemeClr val="accent5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323528" y="332656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자연Block" pitchFamily="18" charset="-127"/>
                <a:ea typeface="자연Block" pitchFamily="18" charset="-127"/>
              </a:rPr>
              <a:t>인형극 교육</a:t>
            </a:r>
            <a:r>
              <a:rPr lang="en-US" altLang="ko-KR" sz="4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자연Block" pitchFamily="18" charset="-127"/>
                <a:ea typeface="자연Block" pitchFamily="18" charset="-127"/>
              </a:rPr>
              <a:t>: </a:t>
            </a:r>
            <a:r>
              <a:rPr lang="ko-KR" altLang="en-US" sz="4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자연Block" pitchFamily="18" charset="-127"/>
                <a:ea typeface="자연Block" pitchFamily="18" charset="-127"/>
              </a:rPr>
              <a:t>인형극 공연 </a:t>
            </a:r>
            <a:r>
              <a:rPr lang="en-US" altLang="ko-KR" sz="4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자연Block" pitchFamily="18" charset="-127"/>
                <a:ea typeface="자연Block" pitchFamily="18" charset="-127"/>
              </a:rPr>
              <a:t> </a:t>
            </a:r>
            <a:endParaRPr lang="ko-KR" altLang="en-US" sz="4000" dirty="0">
              <a:ln>
                <a:solidFill>
                  <a:schemeClr val="bg1">
                    <a:alpha val="0"/>
                  </a:schemeClr>
                </a:solidFill>
              </a:ln>
              <a:latin typeface="자연Block" pitchFamily="18" charset="-127"/>
              <a:ea typeface="자연Block" pitchFamily="18" charset="-127"/>
            </a:endParaRPr>
          </a:p>
        </p:txBody>
      </p:sp>
      <p:pic>
        <p:nvPicPr>
          <p:cNvPr id="3074" name="Picture 2" descr="C:\Documents and Settings\Administrator\바탕 화면\도서관구연\P80124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1052736"/>
            <a:ext cx="4860032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Documents and Settings\Administrator\바탕 화면\도서관구연\P80124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33056"/>
            <a:ext cx="4283968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Documents and Settings\Administrator\바탕 화면\도서관구연\P801247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052736"/>
            <a:ext cx="4283968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4355976" y="5229200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5400" dirty="0" smtClean="0">
                <a:solidFill>
                  <a:schemeClr val="bg1"/>
                </a:solidFill>
                <a:latin typeface="산돌크레용B" pitchFamily="2" charset="-127"/>
                <a:ea typeface="산돌크레용B" pitchFamily="2" charset="-127"/>
              </a:rPr>
              <a:t>제목</a:t>
            </a:r>
            <a:r>
              <a:rPr lang="en-US" altLang="ko-KR" sz="5400" dirty="0" smtClean="0">
                <a:solidFill>
                  <a:schemeClr val="bg1"/>
                </a:solidFill>
                <a:latin typeface="산돌크레용B" pitchFamily="2" charset="-127"/>
                <a:ea typeface="산돌크레용B" pitchFamily="2" charset="-127"/>
              </a:rPr>
              <a:t>:  </a:t>
            </a:r>
            <a:r>
              <a:rPr lang="ko-KR" altLang="en-US" sz="5400" dirty="0" err="1" smtClean="0">
                <a:solidFill>
                  <a:schemeClr val="bg1"/>
                </a:solidFill>
                <a:latin typeface="산돌크레용B" pitchFamily="2" charset="-127"/>
                <a:ea typeface="산돌크레용B" pitchFamily="2" charset="-127"/>
              </a:rPr>
              <a:t>빨간모자</a:t>
            </a:r>
            <a:endParaRPr lang="ko-KR" altLang="en-US" sz="5400" dirty="0">
              <a:solidFill>
                <a:schemeClr val="bg1"/>
              </a:solidFill>
              <a:latin typeface="산돌크레용B" pitchFamily="2" charset="-127"/>
              <a:ea typeface="산돌크레용B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8577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823" t="6549" r="28264" b="70844"/>
          <a:stretch/>
        </p:blipFill>
        <p:spPr>
          <a:xfrm rot="10800000">
            <a:off x="0" y="0"/>
            <a:ext cx="9179446" cy="6858002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0" y="332656"/>
            <a:ext cx="3995936" cy="720080"/>
          </a:xfrm>
          <a:prstGeom prst="rect">
            <a:avLst/>
          </a:prstGeom>
          <a:solidFill>
            <a:schemeClr val="accent5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323528" y="332656"/>
            <a:ext cx="33826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자연Block" pitchFamily="18" charset="-127"/>
                <a:ea typeface="자연Block" pitchFamily="18" charset="-127"/>
              </a:rPr>
              <a:t>동화책 프로그램</a:t>
            </a:r>
            <a:endParaRPr lang="ko-KR" altLang="en-US" sz="4000" dirty="0">
              <a:ln>
                <a:solidFill>
                  <a:schemeClr val="bg1">
                    <a:alpha val="0"/>
                  </a:schemeClr>
                </a:solidFill>
              </a:ln>
              <a:latin typeface="자연Block" pitchFamily="18" charset="-127"/>
              <a:ea typeface="자연Block" pitchFamily="18" charset="-127"/>
            </a:endParaRPr>
          </a:p>
        </p:txBody>
      </p:sp>
      <p:pic>
        <p:nvPicPr>
          <p:cNvPr id="5125" name="Picture 5" descr="C:\Documents and Settings\Administrator\바탕 화면\도서관,책의 이해\P72919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6"/>
            <a:ext cx="4128806" cy="5805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 descr="C:\Documents and Settings\Administrator\바탕 화면\도서관,책의 이해\P7292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4941168"/>
            <a:ext cx="2483768" cy="1916832"/>
          </a:xfrm>
          <a:prstGeom prst="rect">
            <a:avLst/>
          </a:prstGeom>
          <a:noFill/>
        </p:spPr>
      </p:pic>
      <p:pic>
        <p:nvPicPr>
          <p:cNvPr id="5127" name="Picture 7" descr="C:\Documents and Settings\Administrator\바탕 화면\도서관,책의 이해\P72920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1124744"/>
            <a:ext cx="2555776" cy="1884132"/>
          </a:xfrm>
          <a:prstGeom prst="rect">
            <a:avLst/>
          </a:prstGeom>
          <a:noFill/>
        </p:spPr>
      </p:pic>
      <p:pic>
        <p:nvPicPr>
          <p:cNvPr id="5128" name="Picture 8" descr="C:\Documents and Settings\Administrator\바탕 화면\도서관,책의 이해\P72920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3" y="4869160"/>
            <a:ext cx="2520280" cy="1988840"/>
          </a:xfrm>
          <a:prstGeom prst="rect">
            <a:avLst/>
          </a:prstGeom>
          <a:noFill/>
        </p:spPr>
      </p:pic>
      <p:pic>
        <p:nvPicPr>
          <p:cNvPr id="5129" name="Picture 9" descr="C:\Documents and Settings\Administrator\바탕 화면\도서관,책의 이해\P72920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39952" y="2996952"/>
            <a:ext cx="2448272" cy="1834536"/>
          </a:xfrm>
          <a:prstGeom prst="rect">
            <a:avLst/>
          </a:prstGeom>
          <a:noFill/>
        </p:spPr>
      </p:pic>
      <p:pic>
        <p:nvPicPr>
          <p:cNvPr id="5130" name="Picture 10" descr="C:\Documents and Settings\Administrator\바탕 화면\도서관,책의 이해\P729202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39952" y="1124744"/>
            <a:ext cx="2448272" cy="1834535"/>
          </a:xfrm>
          <a:prstGeom prst="rect">
            <a:avLst/>
          </a:prstGeom>
          <a:noFill/>
        </p:spPr>
      </p:pic>
      <p:sp>
        <p:nvSpPr>
          <p:cNvPr id="22" name="직사각형 21"/>
          <p:cNvSpPr/>
          <p:nvPr/>
        </p:nvSpPr>
        <p:spPr>
          <a:xfrm>
            <a:off x="6588224" y="2996952"/>
            <a:ext cx="2555776" cy="19442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 err="1" smtClean="0">
                <a:solidFill>
                  <a:schemeClr val="tx1"/>
                </a:solidFill>
                <a:ea typeface="숲을지나서" pitchFamily="2" charset="-127"/>
              </a:rPr>
              <a:t>캄팀의</a:t>
            </a:r>
            <a:r>
              <a:rPr lang="ko-KR" altLang="en-US" sz="3200" dirty="0" smtClean="0">
                <a:solidFill>
                  <a:schemeClr val="tx1"/>
                </a:solidFill>
                <a:ea typeface="숲을지나서" pitchFamily="2" charset="-127"/>
              </a:rPr>
              <a:t> </a:t>
            </a:r>
            <a:endParaRPr lang="en-US" altLang="ko-KR" sz="3200" dirty="0" smtClean="0">
              <a:solidFill>
                <a:schemeClr val="tx1"/>
              </a:solidFill>
              <a:ea typeface="숲을지나서" pitchFamily="2" charset="-127"/>
            </a:endParaRPr>
          </a:p>
          <a:p>
            <a:pPr algn="ctr"/>
            <a:r>
              <a:rPr lang="ko-KR" altLang="en-US" sz="3200" dirty="0" err="1" smtClean="0">
                <a:solidFill>
                  <a:schemeClr val="tx1"/>
                </a:solidFill>
                <a:ea typeface="숲을지나서" pitchFamily="2" charset="-127"/>
              </a:rPr>
              <a:t>아띠동화책</a:t>
            </a:r>
            <a:r>
              <a:rPr lang="ko-KR" altLang="en-US" sz="3200" dirty="0" smtClean="0">
                <a:solidFill>
                  <a:schemeClr val="tx1"/>
                </a:solidFill>
                <a:ea typeface="숲을지나서" pitchFamily="2" charset="-127"/>
              </a:rPr>
              <a:t> </a:t>
            </a:r>
            <a:endParaRPr lang="en-US" altLang="ko-KR" sz="3200" dirty="0" smtClean="0">
              <a:solidFill>
                <a:schemeClr val="tx1"/>
              </a:solidFill>
              <a:ea typeface="숲을지나서" pitchFamily="2" charset="-127"/>
            </a:endParaRPr>
          </a:p>
          <a:p>
            <a:pPr algn="ctr"/>
            <a:r>
              <a:rPr lang="ko-KR" altLang="en-US" sz="3200" dirty="0" smtClean="0">
                <a:solidFill>
                  <a:schemeClr val="tx1"/>
                </a:solidFill>
                <a:ea typeface="숲을지나서" pitchFamily="2" charset="-127"/>
              </a:rPr>
              <a:t>완성</a:t>
            </a:r>
            <a:r>
              <a:rPr lang="en-US" altLang="ko-KR" sz="3200" dirty="0" smtClean="0">
                <a:solidFill>
                  <a:schemeClr val="tx1"/>
                </a:solidFill>
                <a:ea typeface="숲을지나서" pitchFamily="2" charset="-127"/>
              </a:rPr>
              <a:t>!</a:t>
            </a:r>
            <a:endParaRPr lang="ko-KR" altLang="en-US" sz="3200" dirty="0">
              <a:solidFill>
                <a:schemeClr val="tx1"/>
              </a:solidFill>
              <a:ea typeface="숲을지나서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8577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823" t="6549" r="28264" b="70844"/>
          <a:stretch/>
        </p:blipFill>
        <p:spPr>
          <a:xfrm rot="10800000">
            <a:off x="0" y="0"/>
            <a:ext cx="9179446" cy="6858002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0" y="332656"/>
            <a:ext cx="5868144" cy="720080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323528" y="332656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자연Block" pitchFamily="18" charset="-127"/>
                <a:ea typeface="자연Block" pitchFamily="18" charset="-127"/>
              </a:rPr>
              <a:t>스토리텔링</a:t>
            </a:r>
            <a:r>
              <a:rPr lang="ko-KR" altLang="en-US" sz="4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자연Block" pitchFamily="18" charset="-127"/>
                <a:ea typeface="자연Block" pitchFamily="18" charset="-127"/>
              </a:rPr>
              <a:t> 수업 참관</a:t>
            </a:r>
            <a:endParaRPr lang="ko-KR" altLang="en-US" sz="4000" dirty="0">
              <a:ln>
                <a:solidFill>
                  <a:schemeClr val="bg1">
                    <a:alpha val="0"/>
                  </a:schemeClr>
                </a:solidFill>
              </a:ln>
              <a:latin typeface="자연Block" pitchFamily="18" charset="-127"/>
              <a:ea typeface="자연Block" pitchFamily="18" charset="-127"/>
            </a:endParaRPr>
          </a:p>
        </p:txBody>
      </p:sp>
      <p:pic>
        <p:nvPicPr>
          <p:cNvPr id="6146" name="Picture 2" descr="C:\Documents and Settings\Administrator\바탕 화면\도서관스토리텔링\P72819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3" y="1052736"/>
            <a:ext cx="3746659" cy="2808312"/>
          </a:xfrm>
          <a:prstGeom prst="rect">
            <a:avLst/>
          </a:prstGeom>
          <a:noFill/>
        </p:spPr>
      </p:pic>
      <p:pic>
        <p:nvPicPr>
          <p:cNvPr id="6147" name="Picture 3" descr="C:\Documents and Settings\Administrator\바탕 화면\도서관스토리텔링\P72819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1052736"/>
            <a:ext cx="4046123" cy="5805264"/>
          </a:xfrm>
          <a:prstGeom prst="rect">
            <a:avLst/>
          </a:prstGeom>
          <a:noFill/>
        </p:spPr>
      </p:pic>
      <p:pic>
        <p:nvPicPr>
          <p:cNvPr id="6149" name="Picture 5" descr="C:\Documents and Settings\Administrator\바탕 화면\도서관스토리텔링\P72819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3861048"/>
            <a:ext cx="3746660" cy="280831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812360" y="1052736"/>
            <a:ext cx="615553" cy="56166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vert="eaVert" wrap="square" rtlCol="0">
            <a:spAutoFit/>
          </a:bodyPr>
          <a:lstStyle/>
          <a:p>
            <a:r>
              <a:rPr lang="ko-KR" altLang="en-US" dirty="0" smtClean="0">
                <a:ea typeface="숲을지나서" pitchFamily="2" charset="-127"/>
              </a:rPr>
              <a:t> </a:t>
            </a:r>
            <a:r>
              <a:rPr lang="ko-KR" altLang="en-US" sz="2800" dirty="0" smtClean="0">
                <a:latin typeface="cookie_coco" pitchFamily="2" charset="-127"/>
                <a:ea typeface="숲을지나서" pitchFamily="2" charset="-127"/>
              </a:rPr>
              <a:t>노래와</a:t>
            </a:r>
            <a:r>
              <a:rPr lang="en-US" altLang="ko-KR" sz="2800" dirty="0" smtClean="0">
                <a:latin typeface="cookie_coco" pitchFamily="2" charset="-127"/>
                <a:ea typeface="숲을지나서" pitchFamily="2" charset="-127"/>
              </a:rPr>
              <a:t> </a:t>
            </a:r>
            <a:r>
              <a:rPr lang="ko-KR" altLang="en-US" sz="2800" dirty="0" smtClean="0">
                <a:latin typeface="cookie_coco" pitchFamily="2" charset="-127"/>
                <a:ea typeface="숲을지나서" pitchFamily="2" charset="-127"/>
              </a:rPr>
              <a:t> 만 들기로 이야기 전달</a:t>
            </a:r>
            <a:endParaRPr lang="en-US" altLang="ko-KR" sz="2800" dirty="0" smtClean="0">
              <a:latin typeface="cookie_coco" pitchFamily="2" charset="-127"/>
              <a:ea typeface="숲을지나서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8577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823" t="6549" r="28264" b="70844"/>
          <a:stretch/>
        </p:blipFill>
        <p:spPr>
          <a:xfrm rot="10800000">
            <a:off x="0" y="0"/>
            <a:ext cx="9179446" cy="6858002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0" y="332656"/>
            <a:ext cx="3563888" cy="720080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323528" y="332656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자연Block" pitchFamily="18" charset="-127"/>
                <a:ea typeface="자연Block" pitchFamily="18" charset="-127"/>
              </a:rPr>
              <a:t>도서관 이해 </a:t>
            </a:r>
            <a:endParaRPr lang="ko-KR" altLang="en-US" sz="4000" dirty="0">
              <a:ln>
                <a:solidFill>
                  <a:schemeClr val="bg1">
                    <a:alpha val="0"/>
                  </a:schemeClr>
                </a:solidFill>
              </a:ln>
              <a:latin typeface="자연Block" pitchFamily="18" charset="-127"/>
              <a:ea typeface="자연Block" pitchFamily="18" charset="-127"/>
            </a:endParaRPr>
          </a:p>
        </p:txBody>
      </p:sp>
      <p:pic>
        <p:nvPicPr>
          <p:cNvPr id="7170" name="Picture 2" descr="C:\Documents and Settings\Administrator\바탕 화면\도서관,책의 이해\P729198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1196752"/>
            <a:ext cx="4572000" cy="3429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Documents and Settings\Administrator\바탕 화면\도서관,책의 이해\P72919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284984"/>
            <a:ext cx="4499992" cy="3371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직사각형 10"/>
          <p:cNvSpPr/>
          <p:nvPr/>
        </p:nvSpPr>
        <p:spPr>
          <a:xfrm>
            <a:off x="4788024" y="2852936"/>
            <a:ext cx="4355976" cy="5040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solidFill>
                  <a:schemeClr val="tx1"/>
                </a:solidFill>
                <a:latin typeface="cookie_coco" pitchFamily="2" charset="-127"/>
                <a:ea typeface="숲을지나서" pitchFamily="2" charset="-127"/>
              </a:rPr>
              <a:t>도서관에 대한 생각 정리 </a:t>
            </a:r>
            <a:endParaRPr lang="ko-KR" altLang="en-US" sz="2800" dirty="0">
              <a:solidFill>
                <a:schemeClr val="tx1"/>
              </a:solidFill>
              <a:latin typeface="cookie_coco" pitchFamily="2" charset="-127"/>
              <a:ea typeface="숲을지나서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8577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823" b="43429"/>
          <a:stretch/>
        </p:blipFill>
        <p:spPr>
          <a:xfrm rot="10800000">
            <a:off x="-17200" y="-1"/>
            <a:ext cx="9161199" cy="6866000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3851921" y="3068960"/>
            <a:ext cx="5292079" cy="864096"/>
          </a:xfrm>
          <a:prstGeom prst="rect">
            <a:avLst/>
          </a:prstGeom>
          <a:solidFill>
            <a:srgbClr val="00206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5508104" y="3068960"/>
            <a:ext cx="21659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헤움네츄럴페이스162" pitchFamily="18" charset="-127"/>
                <a:ea typeface="헤움네츄럴페이스162" pitchFamily="18" charset="-127"/>
              </a:rPr>
              <a:t>언어 교육</a:t>
            </a:r>
            <a:endParaRPr lang="ko-KR" altLang="en-US" sz="48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헤움네츄럴페이스162" pitchFamily="18" charset="-127"/>
              <a:ea typeface="헤움네츄럴페이스162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4" y="3068960"/>
            <a:ext cx="8354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헤움네츄럴페이스162" pitchFamily="18" charset="-127"/>
                <a:ea typeface="헤움네츄럴페이스162" pitchFamily="18" charset="-127"/>
              </a:rPr>
              <a:t>03.</a:t>
            </a:r>
            <a:endParaRPr lang="ko-KR" altLang="en-US" sz="48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헤움네츄럴페이스162" pitchFamily="18" charset="-127"/>
              <a:ea typeface="헤움네츄럴페이스162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92513" y="3043694"/>
            <a:ext cx="6871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CLOUD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0685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823" t="6549" r="28264" b="70844"/>
          <a:stretch/>
        </p:blipFill>
        <p:spPr>
          <a:xfrm rot="10800000">
            <a:off x="0" y="0"/>
            <a:ext cx="9179446" cy="6858002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0" y="5589240"/>
            <a:ext cx="3347864" cy="72008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5589240"/>
            <a:ext cx="3419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자연Block" pitchFamily="18" charset="-127"/>
                <a:ea typeface="자연Block" pitchFamily="18" charset="-127"/>
              </a:rPr>
              <a:t>크메르어</a:t>
            </a:r>
            <a:r>
              <a:rPr lang="ko-KR" altLang="en-US" sz="4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자연Block" pitchFamily="18" charset="-127"/>
                <a:ea typeface="자연Block" pitchFamily="18" charset="-127"/>
              </a:rPr>
              <a:t> 배우기</a:t>
            </a:r>
            <a:endParaRPr lang="ko-KR" altLang="en-US" sz="4000" dirty="0">
              <a:ln>
                <a:solidFill>
                  <a:schemeClr val="bg1">
                    <a:alpha val="0"/>
                  </a:schemeClr>
                </a:solidFill>
              </a:ln>
              <a:latin typeface="자연Block" pitchFamily="18" charset="-127"/>
              <a:ea typeface="자연Block" pitchFamily="18" charset="-127"/>
            </a:endParaRPr>
          </a:p>
        </p:txBody>
      </p:sp>
      <p:pic>
        <p:nvPicPr>
          <p:cNvPr id="8194" name="Picture 2" descr="C:\Documents and Settings\Administrator\바탕 화면\캄보디아어수업\P80528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0"/>
            <a:ext cx="3456384" cy="2589934"/>
          </a:xfrm>
          <a:prstGeom prst="rect">
            <a:avLst/>
          </a:prstGeom>
          <a:noFill/>
        </p:spPr>
      </p:pic>
      <p:pic>
        <p:nvPicPr>
          <p:cNvPr id="8195" name="Picture 3" descr="C:\Documents and Settings\Administrator\바탕 화면\캄보디아어수업\P80123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0"/>
            <a:ext cx="3456384" cy="2589933"/>
          </a:xfrm>
          <a:prstGeom prst="rect">
            <a:avLst/>
          </a:prstGeom>
          <a:noFill/>
        </p:spPr>
      </p:pic>
      <p:pic>
        <p:nvPicPr>
          <p:cNvPr id="8196" name="Picture 4" descr="C:\Documents and Settings\Administrator\바탕 화면\캄보디아어수업\P801238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2564904"/>
            <a:ext cx="3555623" cy="2664296"/>
          </a:xfrm>
          <a:prstGeom prst="rect">
            <a:avLst/>
          </a:prstGeom>
          <a:noFill/>
        </p:spPr>
      </p:pic>
      <p:pic>
        <p:nvPicPr>
          <p:cNvPr id="8197" name="Picture 5" descr="C:\Documents and Settings\Administrator\바탕 화면\캄보디아어수업\P801239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2564904"/>
            <a:ext cx="1512168" cy="2664296"/>
          </a:xfrm>
          <a:prstGeom prst="rect">
            <a:avLst/>
          </a:prstGeom>
          <a:noFill/>
        </p:spPr>
      </p:pic>
      <p:pic>
        <p:nvPicPr>
          <p:cNvPr id="8198" name="Picture 6" descr="C:\Documents and Settings\Administrator\바탕 화면\캄보디아어수업\P801239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8184" y="2564904"/>
            <a:ext cx="1872208" cy="1452983"/>
          </a:xfrm>
          <a:prstGeom prst="rect">
            <a:avLst/>
          </a:prstGeom>
          <a:noFill/>
        </p:spPr>
      </p:pic>
      <p:pic>
        <p:nvPicPr>
          <p:cNvPr id="8199" name="Picture 7" descr="C:\Documents and Settings\Administrator\바탕 화면\캄보디아어수업\P801238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28184" y="4005065"/>
            <a:ext cx="1872208" cy="1224136"/>
          </a:xfrm>
          <a:prstGeom prst="rect">
            <a:avLst/>
          </a:prstGeom>
          <a:noFill/>
        </p:spPr>
      </p:pic>
      <p:sp>
        <p:nvSpPr>
          <p:cNvPr id="12" name="직사각형 11"/>
          <p:cNvSpPr/>
          <p:nvPr/>
        </p:nvSpPr>
        <p:spPr>
          <a:xfrm>
            <a:off x="4283968" y="5445224"/>
            <a:ext cx="4860032" cy="5040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schemeClr val="tx1"/>
                </a:solidFill>
                <a:ea typeface="숲을지나서" pitchFamily="2" charset="-127"/>
              </a:rPr>
              <a:t>이틀에 한번씩 석유선생님과 </a:t>
            </a:r>
            <a:r>
              <a:rPr lang="ko-KR" altLang="en-US" sz="2400" dirty="0" err="1" smtClean="0">
                <a:solidFill>
                  <a:schemeClr val="tx1"/>
                </a:solidFill>
                <a:ea typeface="숲을지나서" pitchFamily="2" charset="-127"/>
              </a:rPr>
              <a:t>캄어</a:t>
            </a:r>
            <a:r>
              <a:rPr lang="ko-KR" altLang="en-US" sz="2400" dirty="0" smtClean="0">
                <a:solidFill>
                  <a:schemeClr val="tx1"/>
                </a:solidFill>
                <a:ea typeface="숲을지나서" pitchFamily="2" charset="-127"/>
              </a:rPr>
              <a:t> 수업</a:t>
            </a:r>
            <a:r>
              <a:rPr lang="en-US" altLang="ko-KR" sz="2400" dirty="0" smtClean="0">
                <a:solidFill>
                  <a:schemeClr val="tx1"/>
                </a:solidFill>
                <a:ea typeface="숲을지나서" pitchFamily="2" charset="-127"/>
              </a:rPr>
              <a:t>!!</a:t>
            </a:r>
            <a:r>
              <a:rPr lang="ko-KR" altLang="en-US" sz="2400" dirty="0" smtClean="0">
                <a:solidFill>
                  <a:schemeClr val="tx1"/>
                </a:solidFill>
                <a:ea typeface="숲을지나서" pitchFamily="2" charset="-127"/>
              </a:rPr>
              <a:t> </a:t>
            </a:r>
            <a:endParaRPr lang="ko-KR" altLang="en-US" sz="2400" dirty="0">
              <a:solidFill>
                <a:schemeClr val="tx1"/>
              </a:solidFill>
              <a:ea typeface="숲을지나서" pitchFamily="2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4860032" y="6093296"/>
            <a:ext cx="4283968" cy="5040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err="1" smtClean="0">
                <a:solidFill>
                  <a:schemeClr val="tx1"/>
                </a:solidFill>
                <a:ea typeface="숲을지나서" pitchFamily="2" charset="-127"/>
              </a:rPr>
              <a:t>아띠를</a:t>
            </a:r>
            <a:r>
              <a:rPr lang="ko-KR" altLang="en-US" sz="2400" dirty="0" smtClean="0">
                <a:solidFill>
                  <a:schemeClr val="tx1"/>
                </a:solidFill>
                <a:ea typeface="숲을지나서" pitchFamily="2" charset="-127"/>
              </a:rPr>
              <a:t> 향한 선생님의 뜨거운 마음</a:t>
            </a:r>
            <a:endParaRPr lang="ko-KR" altLang="en-US" sz="2400" dirty="0">
              <a:solidFill>
                <a:schemeClr val="tx1"/>
              </a:solidFill>
              <a:ea typeface="숲을지나서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8577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823" t="6549" r="28264" b="70844"/>
          <a:stretch/>
        </p:blipFill>
        <p:spPr>
          <a:xfrm rot="10800000">
            <a:off x="0" y="0"/>
            <a:ext cx="9179446" cy="6858002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0" y="332656"/>
            <a:ext cx="4139952" cy="72008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blipFill>
                <a:blip r:embed="rId4"/>
                <a:tile tx="0" ty="0" sx="100000" sy="100000" flip="none" algn="tl"/>
              </a:blip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332656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자연Block" pitchFamily="18" charset="-127"/>
                <a:ea typeface="자연Block" pitchFamily="18" charset="-127"/>
              </a:rPr>
              <a:t>한국어 수업 시연</a:t>
            </a:r>
            <a:endParaRPr lang="ko-KR" altLang="en-US" sz="4000" dirty="0">
              <a:ln>
                <a:solidFill>
                  <a:schemeClr val="bg1">
                    <a:alpha val="0"/>
                  </a:schemeClr>
                </a:solidFill>
              </a:ln>
              <a:latin typeface="자연Block" pitchFamily="18" charset="-127"/>
              <a:ea typeface="자연Block" pitchFamily="18" charset="-127"/>
            </a:endParaRPr>
          </a:p>
        </p:txBody>
      </p:sp>
      <p:pic>
        <p:nvPicPr>
          <p:cNvPr id="1026" name="Picture 2" descr="C:\Documents and Settings\Administrator\바탕 화면\나무발발이\한국어시연\P80327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1412776"/>
            <a:ext cx="3312368" cy="2482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Documents and Settings\Administrator\바탕 화면\나무발발이\한국어시연\P803277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167131"/>
            <a:ext cx="3240360" cy="2428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Documents and Settings\Administrator\바탕 화면\나무발발이\한국어시연\P803276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2120" y="4113174"/>
            <a:ext cx="3288540" cy="2464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Documents and Settings\Administrator\바탕 화면\나무발발이\한국어시연\P803276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1412776"/>
            <a:ext cx="3240360" cy="2428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타원 10"/>
          <p:cNvSpPr/>
          <p:nvPr/>
        </p:nvSpPr>
        <p:spPr>
          <a:xfrm>
            <a:off x="3419872" y="2276872"/>
            <a:ext cx="2232248" cy="2736304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smtClean="0">
                <a:solidFill>
                  <a:schemeClr val="tx1"/>
                </a:solidFill>
                <a:ea typeface="숲을지나서" pitchFamily="2" charset="-127"/>
              </a:rPr>
              <a:t>실전처럼 </a:t>
            </a:r>
            <a:r>
              <a:rPr lang="ko-KR" altLang="en-US" sz="3600" smtClean="0">
                <a:solidFill>
                  <a:schemeClr val="tx1"/>
                </a:solidFill>
                <a:ea typeface="숲을지나서" pitchFamily="2" charset="-127"/>
              </a:rPr>
              <a:t>해보기</a:t>
            </a:r>
            <a:r>
              <a:rPr lang="en-US" altLang="ko-KR" sz="3600" smtClean="0">
                <a:solidFill>
                  <a:schemeClr val="tx1"/>
                </a:solidFill>
                <a:ea typeface="숲을지나서" pitchFamily="2" charset="-127"/>
              </a:rPr>
              <a:t>!</a:t>
            </a:r>
            <a:endParaRPr lang="ko-KR" altLang="en-US" sz="3600" dirty="0">
              <a:solidFill>
                <a:schemeClr val="tx1"/>
              </a:solidFill>
              <a:ea typeface="숲을지나서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8577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823" b="43429"/>
          <a:stretch/>
        </p:blipFill>
        <p:spPr>
          <a:xfrm rot="10800000">
            <a:off x="-17200" y="-1"/>
            <a:ext cx="9161199" cy="6866000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3851921" y="3140968"/>
            <a:ext cx="5292079" cy="870193"/>
          </a:xfrm>
          <a:prstGeom prst="rect">
            <a:avLst/>
          </a:prstGeom>
          <a:solidFill>
            <a:srgbClr val="00206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5868144" y="3140968"/>
            <a:ext cx="19736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헤움네츄럴페이스162" pitchFamily="18" charset="-127"/>
                <a:ea typeface="헤움네츄럴페이스162" pitchFamily="18" charset="-127"/>
              </a:rPr>
              <a:t>활용교육</a:t>
            </a:r>
            <a:endParaRPr lang="ko-KR" altLang="en-US" sz="48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헤움네츄럴페이스162" pitchFamily="18" charset="-127"/>
              <a:ea typeface="헤움네츄럴페이스162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6016" y="3140968"/>
            <a:ext cx="8835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헤움네츄럴페이스162" pitchFamily="18" charset="-127"/>
                <a:ea typeface="헤움네츄럴페이스162" pitchFamily="18" charset="-127"/>
              </a:rPr>
              <a:t>04.</a:t>
            </a:r>
            <a:endParaRPr lang="ko-KR" altLang="en-US" sz="48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헤움네츄럴페이스162" pitchFamily="18" charset="-127"/>
              <a:ea typeface="헤움네츄럴페이스162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92513" y="3043694"/>
            <a:ext cx="6871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CLOUD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pic>
        <p:nvPicPr>
          <p:cNvPr id="5122" name="Picture 2" descr="C:\Documents and Settings\Administrator\바탕 화면\나무발발이\리폼교육\P72717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55940">
            <a:off x="690322" y="807297"/>
            <a:ext cx="2497600" cy="1872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Documents and Settings\Administrator\바탕 화면\나무발발이\페이스페인팅\P80327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91123">
            <a:off x="628377" y="3992861"/>
            <a:ext cx="3127986" cy="2343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Documents and Settings\Administrator\바탕 화면\나무발발이\생태교육\P80224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13684">
            <a:off x="5627223" y="502793"/>
            <a:ext cx="2454842" cy="1839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12381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823" t="6549" r="28264" b="70844"/>
          <a:stretch/>
        </p:blipFill>
        <p:spPr>
          <a:xfrm rot="10800000">
            <a:off x="0" y="0"/>
            <a:ext cx="9179446" cy="6858002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0" y="332656"/>
            <a:ext cx="3275856" cy="720080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323528" y="332656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자연Block" pitchFamily="18" charset="-127"/>
                <a:ea typeface="자연Block" pitchFamily="18" charset="-127"/>
              </a:rPr>
              <a:t>페이스 페인팅</a:t>
            </a:r>
            <a:endParaRPr lang="ko-KR" altLang="en-US" sz="4000" dirty="0">
              <a:ln>
                <a:solidFill>
                  <a:schemeClr val="bg1">
                    <a:alpha val="0"/>
                  </a:schemeClr>
                </a:solidFill>
              </a:ln>
              <a:latin typeface="자연Block" pitchFamily="18" charset="-127"/>
              <a:ea typeface="자연Block" pitchFamily="18" charset="-127"/>
            </a:endParaRPr>
          </a:p>
        </p:txBody>
      </p:sp>
      <p:pic>
        <p:nvPicPr>
          <p:cNvPr id="2051" name="Picture 3" descr="C:\Documents and Settings\Administrator\바탕 화면\나무발발이\페이스페인팅\P80327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65104"/>
            <a:ext cx="3203848" cy="2304256"/>
          </a:xfrm>
          <a:prstGeom prst="rect">
            <a:avLst/>
          </a:prstGeom>
          <a:noFill/>
        </p:spPr>
      </p:pic>
      <p:pic>
        <p:nvPicPr>
          <p:cNvPr id="2052" name="Picture 4" descr="C:\Documents and Settings\Administrator\바탕 화면\나무발발이\페이스페인팅\P80326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548680"/>
            <a:ext cx="4427984" cy="2808312"/>
          </a:xfrm>
          <a:prstGeom prst="rect">
            <a:avLst/>
          </a:prstGeom>
          <a:noFill/>
        </p:spPr>
      </p:pic>
      <p:pic>
        <p:nvPicPr>
          <p:cNvPr id="2053" name="Picture 5" descr="C:\Documents and Settings\Administrator\바탕 화면\나무발발이\페이스페인팅\P80326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68760"/>
            <a:ext cx="4752735" cy="3096344"/>
          </a:xfrm>
          <a:prstGeom prst="rect">
            <a:avLst/>
          </a:prstGeom>
          <a:noFill/>
        </p:spPr>
      </p:pic>
      <p:pic>
        <p:nvPicPr>
          <p:cNvPr id="2055" name="Picture 7" descr="C:\Documents and Settings\Administrator\바탕 화면\나무발발이\페이스페인팅\P80327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4365104"/>
            <a:ext cx="1512167" cy="2304256"/>
          </a:xfrm>
          <a:prstGeom prst="rect">
            <a:avLst/>
          </a:prstGeom>
          <a:noFill/>
        </p:spPr>
      </p:pic>
      <p:pic>
        <p:nvPicPr>
          <p:cNvPr id="2056" name="Picture 8" descr="C:\Documents and Settings\Administrator\바탕 화면\나무발발이\페이스페인팅\P80327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4365104"/>
            <a:ext cx="1550141" cy="2304256"/>
          </a:xfrm>
          <a:prstGeom prst="rect">
            <a:avLst/>
          </a:prstGeom>
          <a:noFill/>
        </p:spPr>
      </p:pic>
      <p:pic>
        <p:nvPicPr>
          <p:cNvPr id="2057" name="Picture 9" descr="C:\Documents and Settings\Administrator\바탕 화면\나무발발이\페이스페인팅\P803272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90742" y="4365104"/>
            <a:ext cx="1453258" cy="2304257"/>
          </a:xfrm>
          <a:prstGeom prst="rect">
            <a:avLst/>
          </a:prstGeom>
          <a:noFill/>
        </p:spPr>
      </p:pic>
      <p:sp>
        <p:nvSpPr>
          <p:cNvPr id="14" name="직사각형 13"/>
          <p:cNvSpPr/>
          <p:nvPr/>
        </p:nvSpPr>
        <p:spPr>
          <a:xfrm>
            <a:off x="4716016" y="3356992"/>
            <a:ext cx="4427984" cy="10081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solidFill>
                  <a:schemeClr val="tx1"/>
                </a:solidFill>
                <a:ea typeface="숲을지나서" pitchFamily="2" charset="-127"/>
              </a:rPr>
              <a:t>물고기</a:t>
            </a:r>
            <a:r>
              <a:rPr lang="en-US" altLang="ko-KR" sz="2000" dirty="0" smtClean="0">
                <a:solidFill>
                  <a:schemeClr val="tx1"/>
                </a:solidFill>
                <a:ea typeface="숲을지나서" pitchFamily="2" charset="-127"/>
              </a:rPr>
              <a:t>,</a:t>
            </a:r>
            <a:r>
              <a:rPr lang="ko-KR" altLang="en-US" sz="2000" dirty="0" smtClean="0">
                <a:solidFill>
                  <a:schemeClr val="tx1"/>
                </a:solidFill>
                <a:ea typeface="숲을지나서" pitchFamily="2" charset="-127"/>
              </a:rPr>
              <a:t>축구공</a:t>
            </a:r>
            <a:r>
              <a:rPr lang="en-US" altLang="ko-KR" sz="2000" dirty="0" smtClean="0">
                <a:solidFill>
                  <a:schemeClr val="tx1"/>
                </a:solidFill>
                <a:ea typeface="숲을지나서" pitchFamily="2" charset="-127"/>
              </a:rPr>
              <a:t>,</a:t>
            </a:r>
            <a:r>
              <a:rPr lang="ko-KR" altLang="en-US" sz="2000" dirty="0" smtClean="0">
                <a:solidFill>
                  <a:schemeClr val="tx1"/>
                </a:solidFill>
                <a:ea typeface="숲을지나서" pitchFamily="2" charset="-127"/>
              </a:rPr>
              <a:t>꽃</a:t>
            </a:r>
            <a:r>
              <a:rPr lang="en-US" altLang="ko-KR" sz="2000" dirty="0" smtClean="0">
                <a:solidFill>
                  <a:schemeClr val="tx1"/>
                </a:solidFill>
                <a:ea typeface="숲을지나서" pitchFamily="2" charset="-127"/>
              </a:rPr>
              <a:t>,</a:t>
            </a:r>
            <a:r>
              <a:rPr lang="ko-KR" altLang="en-US" sz="2000" dirty="0" smtClean="0">
                <a:solidFill>
                  <a:schemeClr val="tx1"/>
                </a:solidFill>
                <a:ea typeface="숲을지나서" pitchFamily="2" charset="-127"/>
              </a:rPr>
              <a:t>잠자리</a:t>
            </a:r>
            <a:r>
              <a:rPr lang="en-US" altLang="ko-KR" sz="2000" dirty="0" smtClean="0">
                <a:solidFill>
                  <a:schemeClr val="tx1"/>
                </a:solidFill>
                <a:ea typeface="숲을지나서" pitchFamily="2" charset="-127"/>
              </a:rPr>
              <a:t>,</a:t>
            </a:r>
            <a:r>
              <a:rPr lang="ko-KR" altLang="en-US" sz="2000" dirty="0" smtClean="0">
                <a:solidFill>
                  <a:schemeClr val="tx1"/>
                </a:solidFill>
                <a:ea typeface="숲을지나서" pitchFamily="2" charset="-127"/>
              </a:rPr>
              <a:t>돌고래</a:t>
            </a:r>
            <a:r>
              <a:rPr lang="en-US" altLang="ko-KR" sz="2000" dirty="0" smtClean="0">
                <a:solidFill>
                  <a:schemeClr val="tx1"/>
                </a:solidFill>
                <a:ea typeface="숲을지나서" pitchFamily="2" charset="-127"/>
              </a:rPr>
              <a:t>,</a:t>
            </a:r>
            <a:r>
              <a:rPr lang="ko-KR" altLang="en-US" sz="2000" dirty="0" smtClean="0">
                <a:solidFill>
                  <a:schemeClr val="tx1"/>
                </a:solidFill>
                <a:ea typeface="숲을지나서" pitchFamily="2" charset="-127"/>
              </a:rPr>
              <a:t>달팽이 등</a:t>
            </a:r>
            <a:endParaRPr lang="en-US" altLang="ko-KR" sz="2000" dirty="0" smtClean="0">
              <a:solidFill>
                <a:schemeClr val="tx1"/>
              </a:solidFill>
              <a:ea typeface="숲을지나서" pitchFamily="2" charset="-127"/>
            </a:endParaRPr>
          </a:p>
          <a:p>
            <a:pPr algn="ctr"/>
            <a:r>
              <a:rPr lang="ko-KR" altLang="en-US" sz="2000" dirty="0" smtClean="0">
                <a:solidFill>
                  <a:schemeClr val="tx1"/>
                </a:solidFill>
                <a:ea typeface="숲을지나서" pitchFamily="2" charset="-127"/>
              </a:rPr>
              <a:t>서로의 손과 얼굴에 그려보는 활동</a:t>
            </a:r>
            <a:endParaRPr lang="ko-KR" altLang="en-US" sz="2000" dirty="0">
              <a:solidFill>
                <a:schemeClr val="tx1"/>
              </a:solidFill>
              <a:ea typeface="숲을지나서" pitchFamily="2" charset="-127"/>
            </a:endParaRPr>
          </a:p>
        </p:txBody>
      </p:sp>
      <p:pic>
        <p:nvPicPr>
          <p:cNvPr id="13" name="그림 12" descr="P803272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16016" y="4365104"/>
            <a:ext cx="1440160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8577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751" r="1376"/>
          <a:stretch/>
        </p:blipFill>
        <p:spPr>
          <a:xfrm rot="16200000">
            <a:off x="1143215" y="-1143214"/>
            <a:ext cx="6857999" cy="9144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188640"/>
            <a:ext cx="5040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헤움방학숙제152" pitchFamily="18" charset="-127"/>
                <a:ea typeface="헤움방학숙제152" pitchFamily="18" charset="-127"/>
              </a:rPr>
              <a:t>Cambodia 6</a:t>
            </a:r>
            <a:r>
              <a:rPr lang="en-US" altLang="ko-KR" sz="3600" baseline="30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헤움방학숙제152" pitchFamily="18" charset="-127"/>
                <a:ea typeface="헤움방학숙제152" pitchFamily="18" charset="-127"/>
              </a:rPr>
              <a:t>th</a:t>
            </a:r>
            <a:r>
              <a:rPr lang="en-US" altLang="ko-KR" sz="3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헤움방학숙제152" pitchFamily="18" charset="-127"/>
                <a:ea typeface="헤움방학숙제152" pitchFamily="18" charset="-127"/>
              </a:rPr>
              <a:t> </a:t>
            </a:r>
            <a:r>
              <a:rPr lang="ko-KR" altLang="en-US" sz="54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헤움방학숙제152" pitchFamily="18" charset="-127"/>
                <a:ea typeface="헤움방학숙제152" pitchFamily="18" charset="-127"/>
              </a:rPr>
              <a:t>단원소개 </a:t>
            </a:r>
            <a:endParaRPr lang="ko-KR" altLang="en-US" sz="5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헤움방학숙제152" pitchFamily="18" charset="-127"/>
              <a:ea typeface="헤움방학숙제152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79512" y="1412776"/>
            <a:ext cx="432048" cy="43204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79512" y="2420888"/>
            <a:ext cx="432048" cy="432048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79512" y="3284984"/>
            <a:ext cx="432048" cy="432048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79512" y="4365104"/>
            <a:ext cx="432048" cy="432048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79512" y="5445224"/>
            <a:ext cx="432048" cy="4320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75656" y="1484784"/>
            <a:ext cx="6867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latin typeface="헤움네츄럴페이스162" pitchFamily="18" charset="-127"/>
                <a:ea typeface="헤움네츄럴페이스162" pitchFamily="18" charset="-127"/>
              </a:rPr>
              <a:t>사진기만 들이대면 가식이 뚝뚝 </a:t>
            </a:r>
            <a:r>
              <a:rPr lang="ko-KR" altLang="en-US" sz="2800" dirty="0" err="1" smtClean="0">
                <a:latin typeface="헤움네츄럴페이스162" pitchFamily="18" charset="-127"/>
                <a:ea typeface="헤움네츄럴페이스162" pitchFamily="18" charset="-127"/>
              </a:rPr>
              <a:t>허당</a:t>
            </a:r>
            <a:r>
              <a:rPr lang="ko-KR" altLang="en-US" sz="2800" dirty="0" smtClean="0">
                <a:latin typeface="헤움네츄럴페이스162" pitchFamily="18" charset="-127"/>
                <a:ea typeface="헤움네츄럴페이스162" pitchFamily="18" charset="-127"/>
              </a:rPr>
              <a:t> </a:t>
            </a:r>
            <a:r>
              <a:rPr lang="ko-KR" altLang="en-US" sz="2800" dirty="0" err="1" smtClean="0">
                <a:latin typeface="헤움네츄럴페이스162" pitchFamily="18" charset="-127"/>
                <a:ea typeface="헤움네츄럴페이스162" pitchFamily="18" charset="-127"/>
              </a:rPr>
              <a:t>김가식씨</a:t>
            </a:r>
            <a:r>
              <a:rPr lang="ko-KR" altLang="en-US" sz="2800" dirty="0" smtClean="0">
                <a:latin typeface="헤움네츄럴페이스162" pitchFamily="18" charset="-127"/>
                <a:ea typeface="헤움네츄럴페이스162" pitchFamily="18" charset="-127"/>
              </a:rPr>
              <a:t> 김재학님</a:t>
            </a:r>
            <a:endParaRPr lang="ko-KR" altLang="en-US" sz="2800" dirty="0">
              <a:latin typeface="헤움네츄럴페이스162" pitchFamily="18" charset="-127"/>
              <a:ea typeface="헤움네츄럴페이스162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23728" y="29249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123728" y="37890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475656" y="2276872"/>
            <a:ext cx="6232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latin typeface="헤움네츄럴페이스162" pitchFamily="18" charset="-127"/>
                <a:ea typeface="헤움네츄럴페이스162" pitchFamily="18" charset="-127"/>
              </a:rPr>
              <a:t>막이래 </a:t>
            </a:r>
            <a:r>
              <a:rPr lang="ko-KR" altLang="en-US" sz="2800" dirty="0" err="1" smtClean="0">
                <a:latin typeface="헤움네츄럴페이스162" pitchFamily="18" charset="-127"/>
                <a:ea typeface="헤움네츄럴페이스162" pitchFamily="18" charset="-127"/>
              </a:rPr>
              <a:t>꺽꺽꺽꺽</a:t>
            </a:r>
            <a:r>
              <a:rPr lang="ko-KR" altLang="en-US" sz="2800" dirty="0" smtClean="0">
                <a:latin typeface="헤움네츄럴페이스162" pitchFamily="18" charset="-127"/>
                <a:ea typeface="헤움네츄럴페이스162" pitchFamily="18" charset="-127"/>
              </a:rPr>
              <a:t> </a:t>
            </a:r>
            <a:r>
              <a:rPr lang="ko-KR" altLang="en-US" sz="2800" dirty="0" err="1" smtClean="0">
                <a:latin typeface="헤움네츄럴페이스162" pitchFamily="18" charset="-127"/>
                <a:ea typeface="헤움네츄럴페이스162" pitchFamily="18" charset="-127"/>
              </a:rPr>
              <a:t>집에좀</a:t>
            </a:r>
            <a:r>
              <a:rPr lang="ko-KR" altLang="en-US" sz="2800" dirty="0" smtClean="0">
                <a:latin typeface="헤움네츄럴페이스162" pitchFamily="18" charset="-127"/>
                <a:ea typeface="헤움네츄럴페이스162" pitchFamily="18" charset="-127"/>
              </a:rPr>
              <a:t> 들어가 </a:t>
            </a:r>
            <a:r>
              <a:rPr lang="ko-KR" altLang="en-US" sz="2800" dirty="0" err="1" smtClean="0">
                <a:latin typeface="헤움네츄럴페이스162" pitchFamily="18" charset="-127"/>
                <a:ea typeface="헤움네츄럴페이스162" pitchFamily="18" charset="-127"/>
              </a:rPr>
              <a:t>김역마살</a:t>
            </a:r>
            <a:r>
              <a:rPr lang="ko-KR" altLang="en-US" sz="2800" dirty="0" smtClean="0">
                <a:latin typeface="헤움네츄럴페이스162" pitchFamily="18" charset="-127"/>
                <a:ea typeface="헤움네츄럴페이스162" pitchFamily="18" charset="-127"/>
              </a:rPr>
              <a:t> 김원영님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75656" y="3356992"/>
            <a:ext cx="7524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atin typeface="헤움네츄럴페이스162" pitchFamily="18" charset="-127"/>
                <a:ea typeface="헤움네츄럴페이스162" pitchFamily="18" charset="-127"/>
              </a:rPr>
              <a:t>아 </a:t>
            </a:r>
            <a:r>
              <a:rPr lang="ko-KR" altLang="en-US" sz="2800" dirty="0" err="1" smtClean="0">
                <a:latin typeface="헤움네츄럴페이스162" pitchFamily="18" charset="-127"/>
                <a:ea typeface="헤움네츄럴페이스162" pitchFamily="18" charset="-127"/>
              </a:rPr>
              <a:t>근디</a:t>
            </a:r>
            <a:r>
              <a:rPr lang="ko-KR" altLang="en-US" sz="2800" dirty="0" smtClean="0">
                <a:latin typeface="헤움네츄럴페이스162" pitchFamily="18" charset="-127"/>
                <a:ea typeface="헤움네츄럴페이스162" pitchFamily="18" charset="-127"/>
              </a:rPr>
              <a:t> 넘어가는걸 </a:t>
            </a:r>
            <a:r>
              <a:rPr lang="ko-KR" altLang="en-US" sz="2800" dirty="0" err="1" smtClean="0">
                <a:latin typeface="헤움네츄럴페이스162" pitchFamily="18" charset="-127"/>
                <a:ea typeface="헤움네츄럴페이스162" pitchFamily="18" charset="-127"/>
              </a:rPr>
              <a:t>어떡혀</a:t>
            </a:r>
            <a:r>
              <a:rPr lang="ko-KR" altLang="en-US" sz="2800" dirty="0" smtClean="0">
                <a:latin typeface="헤움네츄럴페이스162" pitchFamily="18" charset="-127"/>
                <a:ea typeface="헤움네츄럴페이스162" pitchFamily="18" charset="-127"/>
              </a:rPr>
              <a:t> 팔씨름 소녀장사 만만세 한주민님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75656" y="4581128"/>
            <a:ext cx="5710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latin typeface="헤움네츄럴페이스162" pitchFamily="18" charset="-127"/>
                <a:ea typeface="헤움네츄럴페이스162" pitchFamily="18" charset="-127"/>
              </a:rPr>
              <a:t>가방부터 뒤져봐 이 사람아 조망각군 조성래님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75656" y="5589240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atin typeface="헤움네츄럴페이스162" pitchFamily="18" charset="-127"/>
                <a:ea typeface="헤움네츄럴페이스162" pitchFamily="18" charset="-127"/>
              </a:rPr>
              <a:t>세뇌교육의 </a:t>
            </a:r>
            <a:r>
              <a:rPr lang="ko-KR" altLang="en-US" sz="2800" dirty="0" err="1" smtClean="0">
                <a:latin typeface="헤움네츄럴페이스162" pitchFamily="18" charset="-127"/>
                <a:ea typeface="헤움네츄럴페이스162" pitchFamily="18" charset="-127"/>
              </a:rPr>
              <a:t>종결자</a:t>
            </a:r>
            <a:r>
              <a:rPr lang="ko-KR" altLang="en-US" sz="2800" dirty="0" smtClean="0">
                <a:latin typeface="헤움네츄럴페이스162" pitchFamily="18" charset="-127"/>
                <a:ea typeface="헤움네츄럴페이스162" pitchFamily="18" charset="-127"/>
              </a:rPr>
              <a:t> 당신도 곧</a:t>
            </a:r>
            <a:r>
              <a:rPr lang="en-US" altLang="ko-KR" sz="2800" dirty="0" smtClean="0">
                <a:latin typeface="헤움네츄럴페이스162" pitchFamily="18" charset="-127"/>
                <a:ea typeface="헤움네츄럴페이스162" pitchFamily="18" charset="-127"/>
              </a:rPr>
              <a:t>! </a:t>
            </a:r>
            <a:r>
              <a:rPr lang="ko-KR" altLang="en-US" sz="2800" dirty="0" err="1" smtClean="0">
                <a:latin typeface="헤움네츄럴페이스162" pitchFamily="18" charset="-127"/>
                <a:ea typeface="헤움네츄럴페이스162" pitchFamily="18" charset="-127"/>
              </a:rPr>
              <a:t>김퉤</a:t>
            </a:r>
            <a:r>
              <a:rPr lang="en-US" altLang="ko-KR" sz="2800" dirty="0" smtClean="0">
                <a:latin typeface="헤움네츄럴페이스162" pitchFamily="18" charset="-127"/>
                <a:ea typeface="헤움네츄럴페이스162" pitchFamily="18" charset="-127"/>
              </a:rPr>
              <a:t>~</a:t>
            </a:r>
            <a:r>
              <a:rPr lang="ko-KR" altLang="en-US" sz="2800" dirty="0" err="1" smtClean="0">
                <a:latin typeface="헤움네츄럴페이스162" pitchFamily="18" charset="-127"/>
                <a:ea typeface="헤움네츄럴페이스162" pitchFamily="18" charset="-127"/>
              </a:rPr>
              <a:t>히양</a:t>
            </a:r>
            <a:r>
              <a:rPr lang="ko-KR" altLang="en-US" sz="2800" dirty="0" smtClean="0">
                <a:latin typeface="헤움네츄럴페이스162" pitchFamily="18" charset="-127"/>
                <a:ea typeface="헤움네츄럴페이스162" pitchFamily="18" charset="-127"/>
              </a:rPr>
              <a:t> 이정연님</a:t>
            </a:r>
          </a:p>
        </p:txBody>
      </p:sp>
      <p:pic>
        <p:nvPicPr>
          <p:cNvPr id="16" name="그림 15" descr="제목 없음.JPG"/>
          <p:cNvPicPr>
            <a:picLocks noChangeAspect="1"/>
          </p:cNvPicPr>
          <p:nvPr/>
        </p:nvPicPr>
        <p:blipFill>
          <a:blip r:embed="rId4" cstate="print"/>
          <a:srcRect l="1424" t="1514" r="82594" b="65843"/>
          <a:stretch>
            <a:fillRect/>
          </a:stretch>
        </p:blipFill>
        <p:spPr>
          <a:xfrm>
            <a:off x="683568" y="1196752"/>
            <a:ext cx="792088" cy="1026114"/>
          </a:xfrm>
          <a:prstGeom prst="rect">
            <a:avLst/>
          </a:prstGeom>
        </p:spPr>
      </p:pic>
      <p:pic>
        <p:nvPicPr>
          <p:cNvPr id="25" name="그림 24" descr="제목 없음kkk.JPG"/>
          <p:cNvPicPr>
            <a:picLocks noChangeAspect="1"/>
          </p:cNvPicPr>
          <p:nvPr/>
        </p:nvPicPr>
        <p:blipFill>
          <a:blip r:embed="rId5" cstate="print"/>
          <a:srcRect r="71029" b="51562"/>
          <a:stretch>
            <a:fillRect/>
          </a:stretch>
        </p:blipFill>
        <p:spPr>
          <a:xfrm>
            <a:off x="683568" y="3212976"/>
            <a:ext cx="792088" cy="1080120"/>
          </a:xfrm>
          <a:prstGeom prst="rect">
            <a:avLst/>
          </a:prstGeom>
        </p:spPr>
      </p:pic>
      <p:pic>
        <p:nvPicPr>
          <p:cNvPr id="29" name="그림 28" descr="dddd.JPG"/>
          <p:cNvPicPr>
            <a:picLocks noChangeAspect="1"/>
          </p:cNvPicPr>
          <p:nvPr/>
        </p:nvPicPr>
        <p:blipFill>
          <a:blip r:embed="rId6" cstate="print"/>
          <a:srcRect l="2685" t="1579" r="76286" b="62496"/>
          <a:stretch>
            <a:fillRect/>
          </a:stretch>
        </p:blipFill>
        <p:spPr>
          <a:xfrm>
            <a:off x="683568" y="5373216"/>
            <a:ext cx="792088" cy="1008112"/>
          </a:xfrm>
          <a:prstGeom prst="rect">
            <a:avLst/>
          </a:prstGeom>
        </p:spPr>
      </p:pic>
      <p:pic>
        <p:nvPicPr>
          <p:cNvPr id="31" name="그림 30" descr="원영.jpg"/>
          <p:cNvPicPr>
            <a:picLocks noChangeAspect="1"/>
          </p:cNvPicPr>
          <p:nvPr/>
        </p:nvPicPr>
        <p:blipFill>
          <a:blip r:embed="rId7" cstate="print"/>
          <a:srcRect l="3895" t="28327" r="71979" b="30437"/>
          <a:stretch>
            <a:fillRect/>
          </a:stretch>
        </p:blipFill>
        <p:spPr>
          <a:xfrm>
            <a:off x="683568" y="2204864"/>
            <a:ext cx="792088" cy="1008112"/>
          </a:xfrm>
          <a:prstGeom prst="rect">
            <a:avLst/>
          </a:prstGeom>
        </p:spPr>
      </p:pic>
      <p:pic>
        <p:nvPicPr>
          <p:cNvPr id="32" name="그림 31" descr="aaa.JPG"/>
          <p:cNvPicPr>
            <a:picLocks noChangeAspect="1"/>
          </p:cNvPicPr>
          <p:nvPr/>
        </p:nvPicPr>
        <p:blipFill>
          <a:blip r:embed="rId8" cstate="print"/>
          <a:srcRect l="3736" r="84697" b="74991"/>
          <a:stretch>
            <a:fillRect/>
          </a:stretch>
        </p:blipFill>
        <p:spPr>
          <a:xfrm>
            <a:off x="683568" y="4293096"/>
            <a:ext cx="792088" cy="115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8806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823" t="6549" r="28264" b="70844"/>
          <a:stretch/>
        </p:blipFill>
        <p:spPr>
          <a:xfrm rot="10800000">
            <a:off x="0" y="0"/>
            <a:ext cx="9179446" cy="6858002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0" y="3284984"/>
            <a:ext cx="4211960" cy="720080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3284984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자연Block" pitchFamily="18" charset="-127"/>
                <a:ea typeface="자연Block" pitchFamily="18" charset="-127"/>
              </a:rPr>
              <a:t>되살림</a:t>
            </a:r>
            <a:r>
              <a:rPr lang="en-US" altLang="ko-KR" sz="4000" b="1" dirty="0" smtClean="0"/>
              <a:t>·</a:t>
            </a:r>
            <a:r>
              <a:rPr lang="en-US" altLang="ko-KR" sz="4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자연Block" pitchFamily="18" charset="-127"/>
                <a:ea typeface="자연Block" pitchFamily="18" charset="-127"/>
              </a:rPr>
              <a:t> </a:t>
            </a:r>
            <a:r>
              <a:rPr lang="ko-KR" altLang="en-US" sz="400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자연Block" pitchFamily="18" charset="-127"/>
                <a:ea typeface="자연Block" pitchFamily="18" charset="-127"/>
              </a:rPr>
              <a:t>리폼</a:t>
            </a:r>
            <a:r>
              <a:rPr lang="ko-KR" altLang="en-US" sz="4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자연Block" pitchFamily="18" charset="-127"/>
                <a:ea typeface="자연Block" pitchFamily="18" charset="-127"/>
              </a:rPr>
              <a:t> 교육</a:t>
            </a:r>
            <a:endParaRPr lang="ko-KR" altLang="en-US" sz="4000" dirty="0">
              <a:ln>
                <a:solidFill>
                  <a:schemeClr val="bg1">
                    <a:alpha val="0"/>
                  </a:schemeClr>
                </a:solidFill>
              </a:ln>
              <a:latin typeface="자연Block" pitchFamily="18" charset="-127"/>
              <a:ea typeface="자연Block" pitchFamily="18" charset="-127"/>
            </a:endParaRPr>
          </a:p>
        </p:txBody>
      </p:sp>
      <p:pic>
        <p:nvPicPr>
          <p:cNvPr id="3074" name="Picture 2" descr="C:\Documents and Settings\Administrator\바탕 화면\나무발발이\리폼교육\P72717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4437354"/>
            <a:ext cx="2483768" cy="2420646"/>
          </a:xfrm>
          <a:prstGeom prst="rect">
            <a:avLst/>
          </a:prstGeom>
          <a:noFill/>
        </p:spPr>
      </p:pic>
      <p:pic>
        <p:nvPicPr>
          <p:cNvPr id="3075" name="Picture 3" descr="C:\Documents and Settings\Administrator\바탕 화면\나무발발이\리폼교육\P72717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716016" cy="2852936"/>
          </a:xfrm>
          <a:prstGeom prst="rect">
            <a:avLst/>
          </a:prstGeom>
          <a:noFill/>
        </p:spPr>
      </p:pic>
      <p:pic>
        <p:nvPicPr>
          <p:cNvPr id="3076" name="Picture 4" descr="C:\Documents and Settings\Administrator\바탕 화면\나무발발이\리폼교육\P72717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4481736"/>
            <a:ext cx="2843808" cy="2376264"/>
          </a:xfrm>
          <a:prstGeom prst="rect">
            <a:avLst/>
          </a:prstGeom>
          <a:noFill/>
        </p:spPr>
      </p:pic>
      <p:pic>
        <p:nvPicPr>
          <p:cNvPr id="3077" name="Picture 5" descr="C:\Documents and Settings\Administrator\바탕 화면\나무발발이\리폼교육\P72717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4481736"/>
            <a:ext cx="3816424" cy="2376264"/>
          </a:xfrm>
          <a:prstGeom prst="rect">
            <a:avLst/>
          </a:prstGeom>
          <a:noFill/>
        </p:spPr>
      </p:pic>
      <p:pic>
        <p:nvPicPr>
          <p:cNvPr id="3078" name="Picture 6" descr="C:\Documents and Settings\Administrator\바탕 화면\나무발발이\리폼교육\P727176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0"/>
            <a:ext cx="4427984" cy="28529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18577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823" t="6549" r="28264" b="70844"/>
          <a:stretch/>
        </p:blipFill>
        <p:spPr>
          <a:xfrm rot="10800000">
            <a:off x="0" y="0"/>
            <a:ext cx="9179446" cy="6858002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932040" y="332656"/>
            <a:ext cx="4211960" cy="720080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967536" y="332656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자연Block" pitchFamily="18" charset="-127"/>
                <a:ea typeface="자연Block" pitchFamily="18" charset="-127"/>
              </a:rPr>
              <a:t>자연놀이 교육</a:t>
            </a:r>
            <a:endParaRPr lang="ko-KR" altLang="en-US" sz="4000" dirty="0">
              <a:ln>
                <a:solidFill>
                  <a:schemeClr val="bg1">
                    <a:alpha val="0"/>
                  </a:schemeClr>
                </a:solidFill>
              </a:ln>
              <a:latin typeface="자연Block" pitchFamily="18" charset="-127"/>
              <a:ea typeface="자연Block" pitchFamily="18" charset="-127"/>
            </a:endParaRPr>
          </a:p>
        </p:txBody>
      </p:sp>
      <p:pic>
        <p:nvPicPr>
          <p:cNvPr id="4098" name="Picture 2" descr="C:\Documents and Settings\Administrator\바탕 화면\나무발발이\생태교육\P80225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420888"/>
            <a:ext cx="4680520" cy="2448272"/>
          </a:xfrm>
          <a:prstGeom prst="rect">
            <a:avLst/>
          </a:prstGeom>
          <a:noFill/>
        </p:spPr>
      </p:pic>
      <p:pic>
        <p:nvPicPr>
          <p:cNvPr id="4099" name="Picture 3" descr="C:\Documents and Settings\Administrator\바탕 화면\나무발발이\생태교육\P80225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4797152"/>
            <a:ext cx="3851920" cy="2060848"/>
          </a:xfrm>
          <a:prstGeom prst="rect">
            <a:avLst/>
          </a:prstGeom>
          <a:noFill/>
        </p:spPr>
      </p:pic>
      <p:pic>
        <p:nvPicPr>
          <p:cNvPr id="4101" name="Picture 5" descr="C:\Documents and Settings\Administrator\바탕 화면\나무발발이\생태교육\P80225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2420888"/>
            <a:ext cx="2016224" cy="1224136"/>
          </a:xfrm>
          <a:prstGeom prst="rect">
            <a:avLst/>
          </a:prstGeom>
          <a:noFill/>
        </p:spPr>
      </p:pic>
      <p:pic>
        <p:nvPicPr>
          <p:cNvPr id="4102" name="Picture 6" descr="C:\Documents and Settings\Administrator\바탕 화면\나무발발이\생태교육\P80225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3645024"/>
            <a:ext cx="2016224" cy="1168806"/>
          </a:xfrm>
          <a:prstGeom prst="rect">
            <a:avLst/>
          </a:prstGeom>
          <a:noFill/>
        </p:spPr>
      </p:pic>
      <p:pic>
        <p:nvPicPr>
          <p:cNvPr id="4103" name="Picture 7" descr="C:\Documents and Settings\Administrator\바탕 화면\나무발발이\생태교육\P80225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040" y="2420888"/>
            <a:ext cx="1800200" cy="2376264"/>
          </a:xfrm>
          <a:prstGeom prst="rect">
            <a:avLst/>
          </a:prstGeom>
          <a:noFill/>
        </p:spPr>
      </p:pic>
      <p:pic>
        <p:nvPicPr>
          <p:cNvPr id="4104" name="Picture 8" descr="C:\Documents and Settings\Administrator\바탕 화면\나무발발이\생태교육\P80225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800" y="4869160"/>
            <a:ext cx="2160240" cy="1988840"/>
          </a:xfrm>
          <a:prstGeom prst="rect">
            <a:avLst/>
          </a:prstGeom>
          <a:noFill/>
        </p:spPr>
      </p:pic>
      <p:pic>
        <p:nvPicPr>
          <p:cNvPr id="4105" name="Picture 9" descr="C:\Documents and Settings\Administrator\바탕 화면\나무발발이\생태교육\P802248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517240" y="4603440"/>
            <a:ext cx="1988840" cy="2520280"/>
          </a:xfrm>
          <a:prstGeom prst="rect">
            <a:avLst/>
          </a:prstGeom>
          <a:noFill/>
        </p:spPr>
      </p:pic>
      <p:sp>
        <p:nvSpPr>
          <p:cNvPr id="19" name="직사각형 18"/>
          <p:cNvSpPr/>
          <p:nvPr/>
        </p:nvSpPr>
        <p:spPr>
          <a:xfrm>
            <a:off x="0" y="1556792"/>
            <a:ext cx="5580112" cy="5040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schemeClr val="tx1"/>
                </a:solidFill>
                <a:ea typeface="숲을지나서" pitchFamily="2" charset="-127"/>
              </a:rPr>
              <a:t>나뭇가지</a:t>
            </a:r>
            <a:r>
              <a:rPr lang="en-US" altLang="ko-KR" sz="2400" dirty="0" smtClean="0">
                <a:solidFill>
                  <a:schemeClr val="tx1"/>
                </a:solidFill>
                <a:ea typeface="숲을지나서" pitchFamily="2" charset="-127"/>
              </a:rPr>
              <a:t>, </a:t>
            </a:r>
            <a:r>
              <a:rPr lang="ko-KR" altLang="en-US" sz="2400" dirty="0" smtClean="0">
                <a:solidFill>
                  <a:schemeClr val="tx1"/>
                </a:solidFill>
                <a:ea typeface="숲을지나서" pitchFamily="2" charset="-127"/>
              </a:rPr>
              <a:t>나뭇잎 등 자연물을 이용한 놀이 배움</a:t>
            </a:r>
            <a:endParaRPr lang="ko-KR" altLang="en-US" sz="2400" dirty="0">
              <a:solidFill>
                <a:schemeClr val="tx1"/>
              </a:solidFill>
              <a:ea typeface="숲을지나서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8577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823" b="43429"/>
          <a:stretch/>
        </p:blipFill>
        <p:spPr>
          <a:xfrm rot="10800000">
            <a:off x="-17200" y="-1"/>
            <a:ext cx="9161199" cy="6866000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3851921" y="3140968"/>
            <a:ext cx="5292079" cy="870193"/>
          </a:xfrm>
          <a:prstGeom prst="rect">
            <a:avLst/>
          </a:prstGeom>
          <a:solidFill>
            <a:srgbClr val="00206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5508104" y="3140968"/>
            <a:ext cx="26132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헤움네츄럴페이스162" pitchFamily="18" charset="-127"/>
                <a:ea typeface="헤움네츄럴페이스162" pitchFamily="18" charset="-127"/>
              </a:rPr>
              <a:t>수원 느끼기</a:t>
            </a:r>
            <a:endParaRPr lang="ko-KR" altLang="en-US" sz="48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헤움네츄럴페이스162" pitchFamily="18" charset="-127"/>
              <a:ea typeface="헤움네츄럴페이스162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9992" y="3140968"/>
            <a:ext cx="8499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헤움네츄럴페이스162" pitchFamily="18" charset="-127"/>
                <a:ea typeface="헤움네츄럴페이스162" pitchFamily="18" charset="-127"/>
              </a:rPr>
              <a:t>05.</a:t>
            </a:r>
            <a:endParaRPr lang="ko-KR" altLang="en-US" sz="48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헤움네츄럴페이스162" pitchFamily="18" charset="-127"/>
              <a:ea typeface="헤움네츄럴페이스162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92513" y="3043694"/>
            <a:ext cx="6871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CLOUD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pic>
        <p:nvPicPr>
          <p:cNvPr id="7170" name="Picture 2" descr="C:\Documents and Settings\Administrator\바탕 화면\나무발발이\화성탐방\P73021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89696">
            <a:off x="486101" y="727047"/>
            <a:ext cx="3374613" cy="2528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Documents and Settings\Administrator\바탕 화면\나무발발이\화성탐방\P73020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59777">
            <a:off x="6073860" y="4561761"/>
            <a:ext cx="2665668" cy="1997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 descr="C:\Documents and Settings\Administrator\바탕 화면\나무발발이\농활\P80629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495019">
            <a:off x="611560" y="4293096"/>
            <a:ext cx="2594644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12381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823" t="6549" r="28264" b="70844"/>
          <a:stretch/>
        </p:blipFill>
        <p:spPr>
          <a:xfrm rot="10800000">
            <a:off x="0" y="0"/>
            <a:ext cx="9179446" cy="6858002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0" y="476672"/>
            <a:ext cx="5220072" cy="720080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476672"/>
            <a:ext cx="5004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자연Block" pitchFamily="18" charset="-127"/>
                <a:ea typeface="자연Block" pitchFamily="18" charset="-127"/>
              </a:rPr>
              <a:t>화성행궁</a:t>
            </a:r>
            <a:r>
              <a:rPr lang="ko-KR" altLang="en-US" sz="4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자연Block" pitchFamily="18" charset="-127"/>
                <a:ea typeface="자연Block" pitchFamily="18" charset="-127"/>
              </a:rPr>
              <a:t> 재래시장 탐방</a:t>
            </a:r>
            <a:endParaRPr lang="ko-KR" altLang="en-US" sz="4000" dirty="0">
              <a:ln>
                <a:solidFill>
                  <a:schemeClr val="bg1">
                    <a:alpha val="0"/>
                  </a:schemeClr>
                </a:solidFill>
              </a:ln>
              <a:latin typeface="자연Block" pitchFamily="18" charset="-127"/>
              <a:ea typeface="자연Block" pitchFamily="18" charset="-127"/>
            </a:endParaRPr>
          </a:p>
        </p:txBody>
      </p:sp>
      <p:pic>
        <p:nvPicPr>
          <p:cNvPr id="6146" name="Picture 2" descr="C:\Documents and Settings\Administrator\바탕 화면\나무발발이\화성탐방\P73020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12775"/>
            <a:ext cx="4536504" cy="2859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C:\Documents and Settings\Administrator\바탕 화면\나무발발이\화성탐방\P73021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340768"/>
            <a:ext cx="1944216" cy="2922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 descr="C:\Documents and Settings\Administrator\바탕 화면\나무발발이\화성탐방\P73022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68865" y="4293096"/>
            <a:ext cx="3075135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1" name="Picture 7" descr="C:\Documents and Settings\Administrator\바탕 화면\나무발발이\화성탐방\P73022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4293096"/>
            <a:ext cx="3038851" cy="2277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2" name="Picture 8" descr="C:\Documents and Settings\Administrator\바탕 화면\나무발발이\화성탐방\P730209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1340768"/>
            <a:ext cx="2088232" cy="3013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818577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823" t="6549" r="28264" b="70844"/>
          <a:stretch/>
        </p:blipFill>
        <p:spPr>
          <a:xfrm rot="10800000">
            <a:off x="0" y="0"/>
            <a:ext cx="9179446" cy="6858002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364088" y="332656"/>
            <a:ext cx="3779912" cy="720080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5652120" y="332656"/>
            <a:ext cx="3491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자연Block" pitchFamily="18" charset="-127"/>
                <a:ea typeface="자연Block" pitchFamily="18" charset="-127"/>
              </a:rPr>
              <a:t>쌍정리</a:t>
            </a:r>
            <a:r>
              <a:rPr lang="ko-KR" altLang="en-US" sz="4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자연Block" pitchFamily="18" charset="-127"/>
                <a:ea typeface="자연Block" pitchFamily="18" charset="-127"/>
              </a:rPr>
              <a:t> 농촌활동</a:t>
            </a:r>
            <a:endParaRPr lang="ko-KR" altLang="en-US" sz="4000" dirty="0">
              <a:ln>
                <a:solidFill>
                  <a:schemeClr val="bg1">
                    <a:alpha val="0"/>
                  </a:schemeClr>
                </a:solidFill>
              </a:ln>
              <a:latin typeface="자연Block" pitchFamily="18" charset="-127"/>
              <a:ea typeface="자연Block" pitchFamily="18" charset="-127"/>
            </a:endParaRPr>
          </a:p>
        </p:txBody>
      </p:sp>
      <p:pic>
        <p:nvPicPr>
          <p:cNvPr id="8194" name="Picture 2" descr="C:\Documents and Settings\Administrator\바탕 화면\나무발발이\농활\P80731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3680" y="3789040"/>
            <a:ext cx="2880320" cy="2158278"/>
          </a:xfrm>
          <a:prstGeom prst="rect">
            <a:avLst/>
          </a:prstGeom>
          <a:noFill/>
        </p:spPr>
      </p:pic>
      <p:pic>
        <p:nvPicPr>
          <p:cNvPr id="8195" name="Picture 3" descr="C:\Documents and Settings\Administrator\바탕 화면\나무발발이\농활\P80730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1062" y="1628800"/>
            <a:ext cx="2882938" cy="2160240"/>
          </a:xfrm>
          <a:prstGeom prst="rect">
            <a:avLst/>
          </a:prstGeom>
          <a:noFill/>
        </p:spPr>
      </p:pic>
      <p:pic>
        <p:nvPicPr>
          <p:cNvPr id="8201" name="Picture 9" descr="C:\Documents and Settings\Administrator\바탕 화면\나무발발이\농활\P80628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1628800"/>
            <a:ext cx="2915816" cy="2157704"/>
          </a:xfrm>
          <a:prstGeom prst="rect">
            <a:avLst/>
          </a:prstGeom>
          <a:noFill/>
        </p:spPr>
      </p:pic>
      <p:pic>
        <p:nvPicPr>
          <p:cNvPr id="8202" name="Picture 10" descr="C:\Documents and Settings\Administrator\바탕 화면\나무발발이\농활\P80731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3789040"/>
            <a:ext cx="2952328" cy="2104321"/>
          </a:xfrm>
          <a:prstGeom prst="rect">
            <a:avLst/>
          </a:prstGeom>
          <a:noFill/>
        </p:spPr>
      </p:pic>
      <p:sp>
        <p:nvSpPr>
          <p:cNvPr id="15" name="직사각형 14"/>
          <p:cNvSpPr/>
          <p:nvPr/>
        </p:nvSpPr>
        <p:spPr>
          <a:xfrm>
            <a:off x="0" y="3429000"/>
            <a:ext cx="3347864" cy="86409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산돌광수투 M" pitchFamily="50" charset="-127"/>
                <a:ea typeface="숲을지나서" pitchFamily="2" charset="-127"/>
              </a:rPr>
              <a:t>아이들과 함께하는 </a:t>
            </a:r>
            <a:endParaRPr lang="en-US" altLang="ko-KR" sz="2400" dirty="0" smtClean="0">
              <a:solidFill>
                <a:schemeClr val="tx1"/>
              </a:solidFill>
              <a:latin typeface="산돌광수투 M" pitchFamily="50" charset="-127"/>
              <a:ea typeface="숲을지나서" pitchFamily="2" charset="-127"/>
            </a:endParaRPr>
          </a:p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산돌광수투 M" pitchFamily="50" charset="-127"/>
                <a:ea typeface="숲을지나서" pitchFamily="2" charset="-127"/>
              </a:rPr>
              <a:t>농촌활동</a:t>
            </a:r>
            <a:r>
              <a:rPr lang="en-US" altLang="ko-KR" sz="2400" dirty="0" smtClean="0">
                <a:solidFill>
                  <a:schemeClr val="tx1"/>
                </a:solidFill>
                <a:latin typeface="산돌광수투 M" pitchFamily="50" charset="-127"/>
                <a:ea typeface="숲을지나서" pitchFamily="2" charset="-127"/>
              </a:rPr>
              <a:t>!!</a:t>
            </a:r>
            <a:endParaRPr lang="ko-KR" altLang="en-US" sz="2400" dirty="0" smtClean="0">
              <a:solidFill>
                <a:schemeClr val="tx1"/>
              </a:solidFill>
              <a:latin typeface="산돌광수투 M" pitchFamily="50" charset="-127"/>
              <a:ea typeface="숲을지나서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8577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823" t="6549" r="28264" b="70844"/>
          <a:stretch/>
        </p:blipFill>
        <p:spPr>
          <a:xfrm rot="10800000">
            <a:off x="0" y="0"/>
            <a:ext cx="9179446" cy="6858002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0" y="332656"/>
            <a:ext cx="3635896" cy="720080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332656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자연Block" pitchFamily="18" charset="-127"/>
                <a:ea typeface="자연Block" pitchFamily="18" charset="-127"/>
              </a:rPr>
              <a:t>샌드위치 만들기 </a:t>
            </a:r>
            <a:endParaRPr lang="ko-KR" altLang="en-US" sz="4000" dirty="0">
              <a:ln>
                <a:solidFill>
                  <a:schemeClr val="bg1">
                    <a:alpha val="0"/>
                  </a:schemeClr>
                </a:solidFill>
              </a:ln>
              <a:latin typeface="자연Block" pitchFamily="18" charset="-127"/>
              <a:ea typeface="자연Block" pitchFamily="18" charset="-127"/>
            </a:endParaRPr>
          </a:p>
        </p:txBody>
      </p:sp>
      <p:pic>
        <p:nvPicPr>
          <p:cNvPr id="1026" name="Picture 2" descr="C:\Documents and Settings\Administrator\바탕 화면\나무발발이\샌드위치\P73123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8"/>
            <a:ext cx="3995936" cy="3024336"/>
          </a:xfrm>
          <a:prstGeom prst="rect">
            <a:avLst/>
          </a:prstGeom>
          <a:noFill/>
        </p:spPr>
      </p:pic>
      <p:pic>
        <p:nvPicPr>
          <p:cNvPr id="1027" name="Picture 3" descr="C:\Documents and Settings\Administrator\바탕 화면\나무발발이\샌드위치\P80123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1340768"/>
            <a:ext cx="2736304" cy="2232248"/>
          </a:xfrm>
          <a:prstGeom prst="rect">
            <a:avLst/>
          </a:prstGeom>
          <a:noFill/>
        </p:spPr>
      </p:pic>
      <p:pic>
        <p:nvPicPr>
          <p:cNvPr id="1028" name="Picture 4" descr="C:\Documents and Settings\Administrator\바탕 화면\나무발발이\샌드위치\P80428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5728" y="188640"/>
            <a:ext cx="2448272" cy="33843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Documents and Settings\Administrator\바탕 화면\나무발발이\샌드위치\P80428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3573016"/>
            <a:ext cx="2736304" cy="2274604"/>
          </a:xfrm>
          <a:prstGeom prst="rect">
            <a:avLst/>
          </a:prstGeom>
          <a:noFill/>
        </p:spPr>
      </p:pic>
      <p:pic>
        <p:nvPicPr>
          <p:cNvPr id="1030" name="Picture 6" descr="C:\Documents and Settings\Administrator\바탕 화면\나무발발이\샌드위치\P73123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712" y="4365104"/>
            <a:ext cx="2018057" cy="1512168"/>
          </a:xfrm>
          <a:prstGeom prst="rect">
            <a:avLst/>
          </a:prstGeom>
          <a:noFill/>
        </p:spPr>
      </p:pic>
      <p:pic>
        <p:nvPicPr>
          <p:cNvPr id="1031" name="Picture 7" descr="C:\Documents and Settings\Administrator\바탕 화면\나무발발이\샌드위치\P731236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365104"/>
            <a:ext cx="2016224" cy="1510795"/>
          </a:xfrm>
          <a:prstGeom prst="rect">
            <a:avLst/>
          </a:prstGeom>
          <a:noFill/>
        </p:spPr>
      </p:pic>
      <p:sp>
        <p:nvSpPr>
          <p:cNvPr id="11" name="직사각형 10"/>
          <p:cNvSpPr/>
          <p:nvPr/>
        </p:nvSpPr>
        <p:spPr>
          <a:xfrm>
            <a:off x="6695728" y="3501008"/>
            <a:ext cx="2448272" cy="237626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solidFill>
                  <a:schemeClr val="tx1"/>
                </a:solidFill>
                <a:ea typeface="숲을지나서" pitchFamily="2" charset="-127"/>
              </a:rPr>
              <a:t>Y</a:t>
            </a:r>
            <a:r>
              <a:rPr lang="ko-KR" altLang="en-US" sz="2400" dirty="0" smtClean="0">
                <a:solidFill>
                  <a:schemeClr val="tx1"/>
                </a:solidFill>
                <a:ea typeface="숲을지나서" pitchFamily="2" charset="-127"/>
              </a:rPr>
              <a:t>식구들</a:t>
            </a:r>
            <a:r>
              <a:rPr lang="en-US" altLang="ko-KR" sz="2400" dirty="0" smtClean="0">
                <a:solidFill>
                  <a:schemeClr val="tx1"/>
                </a:solidFill>
                <a:ea typeface="숲을지나서" pitchFamily="2" charset="-127"/>
              </a:rPr>
              <a:t>, </a:t>
            </a:r>
          </a:p>
          <a:p>
            <a:pPr algn="ctr"/>
            <a:r>
              <a:rPr lang="ko-KR" altLang="en-US" sz="2400" dirty="0" smtClean="0">
                <a:solidFill>
                  <a:schemeClr val="tx1"/>
                </a:solidFill>
                <a:ea typeface="숲을지나서" pitchFamily="2" charset="-127"/>
              </a:rPr>
              <a:t>석유선생님</a:t>
            </a:r>
            <a:r>
              <a:rPr lang="en-US" altLang="ko-KR" sz="2400" dirty="0" smtClean="0">
                <a:solidFill>
                  <a:schemeClr val="tx1"/>
                </a:solidFill>
                <a:ea typeface="숲을지나서" pitchFamily="2" charset="-127"/>
              </a:rPr>
              <a:t>,</a:t>
            </a:r>
          </a:p>
          <a:p>
            <a:pPr algn="ctr"/>
            <a:r>
              <a:rPr lang="ko-KR" altLang="en-US" sz="2400" dirty="0" smtClean="0">
                <a:solidFill>
                  <a:schemeClr val="tx1"/>
                </a:solidFill>
                <a:ea typeface="숲을지나서" pitchFamily="2" charset="-127"/>
              </a:rPr>
              <a:t>어린이 기자단</a:t>
            </a:r>
            <a:r>
              <a:rPr lang="en-US" altLang="ko-KR" sz="2400" dirty="0" smtClean="0">
                <a:solidFill>
                  <a:schemeClr val="tx1"/>
                </a:solidFill>
                <a:ea typeface="숲을지나서" pitchFamily="2" charset="-127"/>
              </a:rPr>
              <a:t>,</a:t>
            </a:r>
          </a:p>
          <a:p>
            <a:pPr algn="ctr"/>
            <a:r>
              <a:rPr lang="ko-KR" altLang="en-US" sz="2400" dirty="0" smtClean="0">
                <a:solidFill>
                  <a:schemeClr val="tx1"/>
                </a:solidFill>
                <a:ea typeface="숲을지나서" pitchFamily="2" charset="-127"/>
              </a:rPr>
              <a:t>도서관 선생님들</a:t>
            </a:r>
            <a:r>
              <a:rPr lang="en-US" altLang="ko-KR" sz="2400" dirty="0" smtClean="0">
                <a:solidFill>
                  <a:schemeClr val="tx1"/>
                </a:solidFill>
                <a:ea typeface="숲을지나서" pitchFamily="2" charset="-127"/>
              </a:rPr>
              <a:t>,</a:t>
            </a:r>
          </a:p>
          <a:p>
            <a:pPr algn="ctr"/>
            <a:r>
              <a:rPr lang="ko-KR" altLang="en-US" sz="2400" dirty="0" smtClean="0">
                <a:solidFill>
                  <a:schemeClr val="tx1"/>
                </a:solidFill>
                <a:ea typeface="숲을지나서" pitchFamily="2" charset="-127"/>
              </a:rPr>
              <a:t>아기스포츠단과 </a:t>
            </a:r>
            <a:endParaRPr lang="en-US" altLang="ko-KR" sz="2400" dirty="0" smtClean="0">
              <a:solidFill>
                <a:schemeClr val="tx1"/>
              </a:solidFill>
              <a:ea typeface="숲을지나서" pitchFamily="2" charset="-127"/>
            </a:endParaRPr>
          </a:p>
          <a:p>
            <a:pPr algn="ctr"/>
            <a:r>
              <a:rPr lang="ko-KR" altLang="en-US" sz="2400" dirty="0" smtClean="0">
                <a:solidFill>
                  <a:schemeClr val="tx1"/>
                </a:solidFill>
                <a:ea typeface="숲을지나서" pitchFamily="2" charset="-127"/>
              </a:rPr>
              <a:t>함께  </a:t>
            </a:r>
            <a:r>
              <a:rPr lang="ko-KR" altLang="en-US" sz="2400" dirty="0" err="1" smtClean="0">
                <a:solidFill>
                  <a:schemeClr val="tx1"/>
                </a:solidFill>
                <a:ea typeface="숲을지나서" pitchFamily="2" charset="-127"/>
              </a:rPr>
              <a:t>냠냠쩝쩝</a:t>
            </a:r>
            <a:r>
              <a:rPr lang="en-US" altLang="ko-KR" sz="2400" dirty="0" smtClean="0">
                <a:solidFill>
                  <a:schemeClr val="tx1"/>
                </a:solidFill>
                <a:ea typeface="숲을지나서" pitchFamily="2" charset="-127"/>
              </a:rPr>
              <a:t>!</a:t>
            </a:r>
            <a:r>
              <a:rPr lang="ko-KR" altLang="en-US" sz="2400" dirty="0" smtClean="0">
                <a:solidFill>
                  <a:schemeClr val="tx1"/>
                </a:solidFill>
                <a:ea typeface="숲을지나서" pitchFamily="2" charset="-127"/>
              </a:rPr>
              <a:t> </a:t>
            </a:r>
            <a:endParaRPr lang="ko-KR" altLang="en-US" sz="2400" dirty="0">
              <a:solidFill>
                <a:schemeClr val="tx1"/>
              </a:solidFill>
              <a:ea typeface="숲을지나서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8577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67"/>
          <a:stretch/>
        </p:blipFill>
        <p:spPr>
          <a:xfrm>
            <a:off x="0" y="-13867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16016" y="1124744"/>
            <a:ext cx="22397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산돌크레용B" pitchFamily="2" charset="-127"/>
                <a:ea typeface="산돌크레용B" pitchFamily="2" charset="-127"/>
              </a:rPr>
              <a:t>Q&amp;A</a:t>
            </a:r>
            <a:endParaRPr lang="ko-KR" altLang="en-US" sz="9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산돌크레용B" pitchFamily="2" charset="-127"/>
              <a:ea typeface="산돌크레용B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2394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istrator\바탕 화면\P73021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44000" cy="5849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619672" y="0"/>
            <a:ext cx="63241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dirty="0" smtClean="0">
                <a:latin typeface="헤움네츄럴페이스162" pitchFamily="18" charset="-127"/>
                <a:ea typeface="헤움네츄럴페이스162" pitchFamily="18" charset="-127"/>
              </a:rPr>
              <a:t>Thank You</a:t>
            </a:r>
            <a:r>
              <a:rPr lang="ko-KR" altLang="en-US" sz="9600" dirty="0" smtClean="0">
                <a:latin typeface="헤움네츄럴페이스162" pitchFamily="18" charset="-127"/>
                <a:ea typeface="헤움네츄럴페이스162" pitchFamily="18" charset="-127"/>
              </a:rPr>
              <a:t>♥</a:t>
            </a:r>
            <a:endParaRPr lang="ko-KR" altLang="en-US" sz="9600" dirty="0">
              <a:latin typeface="헤움네츄럴페이스162" pitchFamily="18" charset="-127"/>
              <a:ea typeface="헤움네츄럴페이스162" pitchFamily="18" charset="-127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751" r="1376"/>
          <a:stretch/>
        </p:blipFill>
        <p:spPr>
          <a:xfrm rot="16200000">
            <a:off x="1143215" y="-1143214"/>
            <a:ext cx="6857999" cy="9144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04664"/>
            <a:ext cx="5328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헤움방학숙제152" pitchFamily="18" charset="-127"/>
                <a:ea typeface="헤움방학숙제152" pitchFamily="18" charset="-127"/>
              </a:rPr>
              <a:t>활동기관 소개</a:t>
            </a:r>
            <a:r>
              <a:rPr lang="en-US" altLang="ko-KR" sz="4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헤움방학숙제152" pitchFamily="18" charset="-127"/>
                <a:ea typeface="헤움방학숙제152" pitchFamily="18" charset="-127"/>
              </a:rPr>
              <a:t>: </a:t>
            </a:r>
            <a:r>
              <a:rPr lang="ko-KR" altLang="en-US" sz="4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헤움방학숙제152" pitchFamily="18" charset="-127"/>
                <a:ea typeface="헤움방학숙제152" pitchFamily="18" charset="-127"/>
              </a:rPr>
              <a:t>수원</a:t>
            </a:r>
            <a:r>
              <a:rPr lang="en-US" altLang="ko-KR" sz="4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헤움방학숙제152" pitchFamily="18" charset="-127"/>
                <a:ea typeface="헤움방학숙제152" pitchFamily="18" charset="-127"/>
              </a:rPr>
              <a:t>YMCA</a:t>
            </a:r>
            <a:endParaRPr lang="ko-KR" altLang="en-US" sz="4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헤움방학숙제152" pitchFamily="18" charset="-127"/>
              <a:ea typeface="헤움방학숙제152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23728" y="29249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123728" y="37890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dirty="0"/>
          </a:p>
        </p:txBody>
      </p:sp>
      <p:pic>
        <p:nvPicPr>
          <p:cNvPr id="24" name="그림 23" descr="서수원.JPG"/>
          <p:cNvPicPr>
            <a:picLocks noChangeAspect="1"/>
          </p:cNvPicPr>
          <p:nvPr/>
        </p:nvPicPr>
        <p:blipFill>
          <a:blip r:embed="rId3" cstate="print"/>
          <a:srcRect r="41200" b="29328"/>
          <a:stretch>
            <a:fillRect/>
          </a:stretch>
        </p:blipFill>
        <p:spPr>
          <a:xfrm>
            <a:off x="4788024" y="2636912"/>
            <a:ext cx="4355976" cy="422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그림 25" descr="수원YYYY.JPG"/>
          <p:cNvPicPr>
            <a:picLocks noChangeAspect="1"/>
          </p:cNvPicPr>
          <p:nvPr/>
        </p:nvPicPr>
        <p:blipFill>
          <a:blip r:embed="rId4" cstate="print"/>
          <a:srcRect r="14720" b="12530"/>
          <a:stretch>
            <a:fillRect/>
          </a:stretch>
        </p:blipFill>
        <p:spPr>
          <a:xfrm>
            <a:off x="0" y="1412776"/>
            <a:ext cx="4788024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618806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823" b="43429"/>
          <a:stretch/>
        </p:blipFill>
        <p:spPr>
          <a:xfrm rot="10800000">
            <a:off x="-17200" y="-1"/>
            <a:ext cx="9161199" cy="6866000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3491880" y="3140968"/>
            <a:ext cx="5652120" cy="870193"/>
          </a:xfrm>
          <a:prstGeom prst="rect">
            <a:avLst/>
          </a:prstGeom>
          <a:solidFill>
            <a:srgbClr val="00206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헤움네츄럴페이스162" pitchFamily="18" charset="-127"/>
                <a:ea typeface="헤움네츄럴페이스162" pitchFamily="18" charset="-127"/>
              </a:rPr>
              <a:t>아이들과의 만남 </a:t>
            </a:r>
            <a:endParaRPr lang="ko-KR" altLang="en-US" sz="4800" dirty="0">
              <a:solidFill>
                <a:schemeClr val="bg1"/>
              </a:solidFill>
              <a:latin typeface="헤움네츄럴페이스162" pitchFamily="18" charset="-127"/>
              <a:ea typeface="헤움네츄럴페이스162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49192" y="317487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sz="2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51920" y="3212976"/>
            <a:ext cx="8082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헤움네츄럴페이스162" pitchFamily="18" charset="-127"/>
                <a:ea typeface="헤움네츄럴페이스162" pitchFamily="18" charset="-127"/>
              </a:rPr>
              <a:t>01.</a:t>
            </a:r>
            <a:endParaRPr lang="ko-KR" altLang="en-US" sz="48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헤움네츄럴페이스162" pitchFamily="18" charset="-127"/>
              <a:ea typeface="헤움네츄럴페이스162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92513" y="3043694"/>
            <a:ext cx="6871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CLOUD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pic>
        <p:nvPicPr>
          <p:cNvPr id="1026" name="Picture 2" descr="C:\Documents and Settings\Administrator\바탕 화면\P72616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98077">
            <a:off x="5265232" y="385449"/>
            <a:ext cx="3024336" cy="2266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Documents and Settings\Administrator\바탕 화면\나무발발이\수원꿈자람\P72818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446688">
            <a:off x="542497" y="4136631"/>
            <a:ext cx="3046517" cy="2283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04010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823" t="6549" r="28264" b="70844"/>
          <a:stretch/>
        </p:blipFill>
        <p:spPr>
          <a:xfrm rot="10800000">
            <a:off x="0" y="-2"/>
            <a:ext cx="9179446" cy="6858002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0" y="404664"/>
            <a:ext cx="6732240" cy="72008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539552" y="404664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자연Block" pitchFamily="18" charset="-127"/>
                <a:ea typeface="자연Block" pitchFamily="18" charset="-127"/>
              </a:rPr>
              <a:t>서수원 </a:t>
            </a:r>
            <a:r>
              <a:rPr lang="ko-KR" altLang="en-US" sz="400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자연Block" pitchFamily="18" charset="-127"/>
                <a:ea typeface="자연Block" pitchFamily="18" charset="-127"/>
              </a:rPr>
              <a:t>꿈자람</a:t>
            </a:r>
            <a:r>
              <a:rPr lang="ko-KR" altLang="en-US" sz="4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자연Block" pitchFamily="18" charset="-127"/>
                <a:ea typeface="자연Block" pitchFamily="18" charset="-127"/>
              </a:rPr>
              <a:t> 방학학교</a:t>
            </a:r>
            <a:endParaRPr lang="ko-KR" altLang="en-US" sz="4000" dirty="0">
              <a:ln>
                <a:solidFill>
                  <a:schemeClr val="bg1">
                    <a:alpha val="0"/>
                  </a:schemeClr>
                </a:solidFill>
              </a:ln>
              <a:latin typeface="자연Block" pitchFamily="18" charset="-127"/>
              <a:ea typeface="자연Block" pitchFamily="18" charset="-127"/>
            </a:endParaRPr>
          </a:p>
        </p:txBody>
      </p:sp>
      <p:pic>
        <p:nvPicPr>
          <p:cNvPr id="5" name="그림 4" descr="P72818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67381" y="4365104"/>
            <a:ext cx="3076619" cy="2492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Documents and Settings\Administrator\바탕 화면\수원꿈자람\P72818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4437112"/>
            <a:ext cx="3229785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Documents and Settings\Administrator\바탕 화면\수원꿈자람\P72818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1052736"/>
            <a:ext cx="2195736" cy="1612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Documents and Settings\Administrator\바탕 화면\수원꿈자람\P72818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83760" y="2708920"/>
            <a:ext cx="2160240" cy="1619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dministrator\바탕 화면\수원꿈자람\P7281901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79512" y="1412776"/>
            <a:ext cx="4355976" cy="297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타원 9"/>
          <p:cNvSpPr/>
          <p:nvPr/>
        </p:nvSpPr>
        <p:spPr>
          <a:xfrm>
            <a:off x="4716016" y="2276872"/>
            <a:ext cx="2232248" cy="194421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schemeClr val="tx1"/>
                </a:solidFill>
                <a:ea typeface="숲을지나서" pitchFamily="2" charset="-127"/>
              </a:rPr>
              <a:t>외나무다리건너기</a:t>
            </a:r>
            <a:endParaRPr lang="en-US" altLang="ko-KR" sz="2400" dirty="0" smtClean="0">
              <a:solidFill>
                <a:schemeClr val="tx1"/>
              </a:solidFill>
              <a:ea typeface="숲을지나서" pitchFamily="2" charset="-127"/>
            </a:endParaRPr>
          </a:p>
          <a:p>
            <a:pPr algn="ctr"/>
            <a:r>
              <a:rPr lang="ko-KR" altLang="en-US" sz="2400" dirty="0" smtClean="0">
                <a:solidFill>
                  <a:schemeClr val="tx1"/>
                </a:solidFill>
                <a:ea typeface="숲을지나서" pitchFamily="2" charset="-127"/>
              </a:rPr>
              <a:t>세계지도 </a:t>
            </a:r>
            <a:endParaRPr lang="en-US" altLang="ko-KR" sz="2400" dirty="0" smtClean="0">
              <a:solidFill>
                <a:schemeClr val="tx1"/>
              </a:solidFill>
              <a:ea typeface="숲을지나서" pitchFamily="2" charset="-127"/>
            </a:endParaRPr>
          </a:p>
          <a:p>
            <a:pPr algn="ctr"/>
            <a:r>
              <a:rPr lang="ko-KR" altLang="en-US" sz="2400" dirty="0" smtClean="0">
                <a:solidFill>
                  <a:schemeClr val="tx1"/>
                </a:solidFill>
                <a:ea typeface="숲을지나서" pitchFamily="2" charset="-127"/>
              </a:rPr>
              <a:t>만들기</a:t>
            </a:r>
            <a:endParaRPr lang="ko-KR" altLang="en-US" sz="2400" dirty="0">
              <a:solidFill>
                <a:schemeClr val="tx1"/>
              </a:solidFill>
              <a:ea typeface="숲을지나서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8500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823" t="6549" r="28264" b="70844"/>
          <a:stretch/>
        </p:blipFill>
        <p:spPr>
          <a:xfrm rot="10800000">
            <a:off x="0" y="0"/>
            <a:ext cx="9179446" cy="6858002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0" y="548680"/>
            <a:ext cx="7380311" cy="720080"/>
          </a:xfrm>
          <a:prstGeom prst="rect">
            <a:avLst/>
          </a:prstGeom>
          <a:solidFill>
            <a:schemeClr val="accent5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323528" y="548680"/>
            <a:ext cx="56140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자연Block" pitchFamily="18" charset="-127"/>
                <a:ea typeface="자연Block" pitchFamily="18" charset="-127"/>
              </a:rPr>
              <a:t>수원</a:t>
            </a:r>
            <a:r>
              <a:rPr lang="en-US" altLang="ko-KR" sz="4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자연Block" pitchFamily="18" charset="-127"/>
                <a:ea typeface="자연Block" pitchFamily="18" charset="-127"/>
              </a:rPr>
              <a:t>YMCA </a:t>
            </a:r>
            <a:r>
              <a:rPr lang="ko-KR" altLang="en-US" sz="400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자연Block" pitchFamily="18" charset="-127"/>
                <a:ea typeface="자연Block" pitchFamily="18" charset="-127"/>
              </a:rPr>
              <a:t>꿈자람</a:t>
            </a:r>
            <a:r>
              <a:rPr lang="ko-KR" altLang="en-US" sz="4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자연Block" pitchFamily="18" charset="-127"/>
                <a:ea typeface="자연Block" pitchFamily="18" charset="-127"/>
              </a:rPr>
              <a:t> 방학학교 </a:t>
            </a:r>
            <a:endParaRPr lang="ko-KR" altLang="en-US" sz="4000" dirty="0">
              <a:ln>
                <a:solidFill>
                  <a:schemeClr val="bg1">
                    <a:alpha val="0"/>
                  </a:schemeClr>
                </a:solidFill>
              </a:ln>
              <a:latin typeface="자연Block" pitchFamily="18" charset="-127"/>
              <a:ea typeface="자연Block" pitchFamily="18" charset="-127"/>
            </a:endParaRPr>
          </a:p>
        </p:txBody>
      </p:sp>
      <p:pic>
        <p:nvPicPr>
          <p:cNvPr id="2050" name="Picture 2" descr="C:\Documents and Settings\Administrator\바탕 화면\P72616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29529">
            <a:off x="7131608" y="1975101"/>
            <a:ext cx="1861312" cy="2113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Documents and Settings\Administrator\바탕 화면\P72616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84920">
            <a:off x="4782445" y="1610524"/>
            <a:ext cx="2082385" cy="1560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C:\Documents and Settings\Administrator\바탕 화면\P72616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80755">
            <a:off x="7062674" y="4960179"/>
            <a:ext cx="1965268" cy="1473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C:\Documents and Settings\Administrator\바탕 화면\P72616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84785"/>
            <a:ext cx="4572000" cy="5373216"/>
          </a:xfrm>
          <a:prstGeom prst="rect">
            <a:avLst/>
          </a:prstGeom>
          <a:noFill/>
        </p:spPr>
      </p:pic>
      <p:pic>
        <p:nvPicPr>
          <p:cNvPr id="2055" name="Picture 7" descr="C:\Documents and Settings\Administrator\바탕 화면\P72616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839835">
            <a:off x="4820831" y="3941665"/>
            <a:ext cx="2045643" cy="1533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818577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823" t="6549" r="28264" b="70844"/>
          <a:stretch/>
        </p:blipFill>
        <p:spPr>
          <a:xfrm rot="10800000">
            <a:off x="0" y="0"/>
            <a:ext cx="9179446" cy="6858002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0" y="332656"/>
            <a:ext cx="3563888" cy="720080"/>
          </a:xfrm>
          <a:prstGeom prst="rect">
            <a:avLst/>
          </a:prstGeom>
          <a:solidFill>
            <a:schemeClr val="accent5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323528" y="332656"/>
            <a:ext cx="30925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자연Block" pitchFamily="18" charset="-127"/>
                <a:ea typeface="자연Block" pitchFamily="18" charset="-127"/>
              </a:rPr>
              <a:t>전통놀이 수업 </a:t>
            </a:r>
            <a:endParaRPr lang="ko-KR" altLang="en-US" sz="4000" dirty="0">
              <a:ln>
                <a:solidFill>
                  <a:schemeClr val="bg1">
                    <a:alpha val="0"/>
                  </a:schemeClr>
                </a:solidFill>
              </a:ln>
              <a:latin typeface="자연Block" pitchFamily="18" charset="-127"/>
              <a:ea typeface="자연Block" pitchFamily="18" charset="-127"/>
            </a:endParaRPr>
          </a:p>
        </p:txBody>
      </p:sp>
      <p:pic>
        <p:nvPicPr>
          <p:cNvPr id="5" name="Picture 11" descr="C:\Documents and Settings\Administrator\바탕 화면\전통놀이\P80325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60000">
            <a:off x="377621" y="1514062"/>
            <a:ext cx="2643206" cy="2101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10" descr="C:\Documents and Settings\Administrator\바탕 화면\전통놀이\P80325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05995">
            <a:off x="3342246" y="826438"/>
            <a:ext cx="2900380" cy="23054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9" descr="C:\Documents and Settings\Administrator\바탕 화면\전통놀이\P80325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20590">
            <a:off x="6340228" y="461360"/>
            <a:ext cx="2604423" cy="1998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8" descr="C:\Documents and Settings\Administrator\바탕 화면\전통놀이\P803258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921200">
            <a:off x="251103" y="4373081"/>
            <a:ext cx="2606616" cy="2006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3" descr="C:\Documents and Settings\Administrator\바탕 화면\전통놀이\P803258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4509119"/>
            <a:ext cx="2664296" cy="20463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7" descr="C:\Documents and Settings\Administrator\바탕 화면\전통놀이\P803259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953860">
            <a:off x="6461405" y="4598411"/>
            <a:ext cx="2482062" cy="1810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직사각형 13"/>
          <p:cNvSpPr/>
          <p:nvPr/>
        </p:nvSpPr>
        <p:spPr>
          <a:xfrm>
            <a:off x="4607496" y="3356992"/>
            <a:ext cx="4536504" cy="9361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679504" y="3429000"/>
            <a:ext cx="4464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atin typeface="cookie_coco" pitchFamily="2" charset="-127"/>
                <a:ea typeface="숲을지나서" pitchFamily="2" charset="-127"/>
              </a:rPr>
              <a:t>딱지치기</a:t>
            </a:r>
            <a:r>
              <a:rPr lang="en-US" altLang="ko-KR" sz="2800" dirty="0" smtClean="0">
                <a:latin typeface="cookie_coco" pitchFamily="2" charset="-127"/>
                <a:ea typeface="숲을지나서" pitchFamily="2" charset="-127"/>
              </a:rPr>
              <a:t>, </a:t>
            </a:r>
            <a:r>
              <a:rPr lang="ko-KR" altLang="en-US" sz="2800" dirty="0" smtClean="0">
                <a:latin typeface="cookie_coco" pitchFamily="2" charset="-127"/>
                <a:ea typeface="숲을지나서" pitchFamily="2" charset="-127"/>
              </a:rPr>
              <a:t>제기차기</a:t>
            </a:r>
            <a:r>
              <a:rPr lang="en-US" altLang="ko-KR" sz="2800" dirty="0" smtClean="0">
                <a:latin typeface="cookie_coco" pitchFamily="2" charset="-127"/>
                <a:ea typeface="숲을지나서" pitchFamily="2" charset="-127"/>
              </a:rPr>
              <a:t>,</a:t>
            </a:r>
            <a:r>
              <a:rPr lang="ko-KR" altLang="en-US" sz="2800" dirty="0" smtClean="0">
                <a:latin typeface="cookie_coco" pitchFamily="2" charset="-127"/>
                <a:ea typeface="숲을지나서" pitchFamily="2" charset="-127"/>
              </a:rPr>
              <a:t>돼지씨름</a:t>
            </a:r>
            <a:r>
              <a:rPr lang="en-US" altLang="ko-KR" sz="2800" dirty="0" smtClean="0">
                <a:latin typeface="cookie_coco" pitchFamily="2" charset="-127"/>
                <a:ea typeface="숲을지나서" pitchFamily="2" charset="-127"/>
              </a:rPr>
              <a:t>,</a:t>
            </a:r>
            <a:r>
              <a:rPr lang="ko-KR" altLang="en-US" sz="2800" dirty="0" smtClean="0">
                <a:latin typeface="cookie_coco" pitchFamily="2" charset="-127"/>
                <a:ea typeface="숲을지나서" pitchFamily="2" charset="-127"/>
              </a:rPr>
              <a:t>등 </a:t>
            </a:r>
            <a:endParaRPr lang="en-US" altLang="ko-KR" sz="2800" dirty="0" smtClean="0">
              <a:latin typeface="cookie_coco" pitchFamily="2" charset="-127"/>
              <a:ea typeface="숲을지나서" pitchFamily="2" charset="-127"/>
            </a:endParaRPr>
          </a:p>
          <a:p>
            <a:r>
              <a:rPr lang="ko-KR" altLang="en-US" sz="2800" dirty="0" smtClean="0">
                <a:latin typeface="cookie_coco" pitchFamily="2" charset="-127"/>
                <a:ea typeface="숲을지나서" pitchFamily="2" charset="-127"/>
              </a:rPr>
              <a:t>     보드게임으로 재미있게</a:t>
            </a:r>
            <a:r>
              <a:rPr lang="en-US" altLang="ko-KR" sz="2800" dirty="0" smtClean="0">
                <a:latin typeface="cookie_coco" pitchFamily="2" charset="-127"/>
                <a:ea typeface="숲을지나서" pitchFamily="2" charset="-127"/>
              </a:rPr>
              <a:t>~</a:t>
            </a:r>
            <a:endParaRPr lang="ko-KR" altLang="en-US" sz="2800" dirty="0">
              <a:latin typeface="cookie_coco" pitchFamily="2" charset="-127"/>
              <a:ea typeface="숲을지나서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8577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823" b="43429"/>
          <a:stretch/>
        </p:blipFill>
        <p:spPr>
          <a:xfrm rot="10800000">
            <a:off x="-17200" y="-1"/>
            <a:ext cx="9161199" cy="6866000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3851921" y="3140968"/>
            <a:ext cx="5292079" cy="870193"/>
          </a:xfrm>
          <a:prstGeom prst="rect">
            <a:avLst/>
          </a:prstGeom>
          <a:solidFill>
            <a:srgbClr val="00206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932040" y="3140968"/>
            <a:ext cx="35076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헤움네츄럴페이스162" pitchFamily="18" charset="-127"/>
                <a:ea typeface="헤움네츄럴페이스162" pitchFamily="18" charset="-127"/>
              </a:rPr>
              <a:t>도서관 프로그램</a:t>
            </a:r>
            <a:endParaRPr lang="ko-KR" altLang="en-US" sz="48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헤움네츄럴페이스162" pitchFamily="18" charset="-127"/>
              <a:ea typeface="헤움네츄럴페이스162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7944" y="3212976"/>
            <a:ext cx="8851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헤움네츄럴페이스162" pitchFamily="18" charset="-127"/>
                <a:ea typeface="헤움네츄럴페이스162" pitchFamily="18" charset="-127"/>
              </a:rPr>
              <a:t>02.</a:t>
            </a:r>
            <a:endParaRPr lang="ko-KR" altLang="en-US" sz="48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헤움네츄럴페이스162" pitchFamily="18" charset="-127"/>
              <a:ea typeface="헤움네츄럴페이스162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92513" y="3043694"/>
            <a:ext cx="6871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CLOUD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pic>
        <p:nvPicPr>
          <p:cNvPr id="4098" name="Picture 2" descr="C:\Documents and Settings\Administrator\바탕 화면\도서관구연\P80124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44433">
            <a:off x="5141466" y="346548"/>
            <a:ext cx="3013233" cy="2257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Documents and Settings\Administrator\바탕 화면\도서관구연\P80124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523495">
            <a:off x="683568" y="4005064"/>
            <a:ext cx="2786236" cy="2087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120708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823" t="6549" r="28264" b="70844"/>
          <a:stretch/>
        </p:blipFill>
        <p:spPr>
          <a:xfrm rot="10800000">
            <a:off x="0" y="0"/>
            <a:ext cx="9179446" cy="6858002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0" y="332656"/>
            <a:ext cx="2987824" cy="720080"/>
          </a:xfrm>
          <a:prstGeom prst="rect">
            <a:avLst/>
          </a:prstGeom>
          <a:solidFill>
            <a:schemeClr val="accent5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323528" y="332656"/>
            <a:ext cx="2510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자연Block" pitchFamily="18" charset="-127"/>
                <a:ea typeface="자연Block" pitchFamily="18" charset="-127"/>
              </a:rPr>
              <a:t>책 수선교육</a:t>
            </a:r>
            <a:endParaRPr lang="ko-KR" altLang="en-US" sz="4000" dirty="0">
              <a:ln>
                <a:solidFill>
                  <a:schemeClr val="bg1">
                    <a:alpha val="0"/>
                  </a:schemeClr>
                </a:solidFill>
              </a:ln>
              <a:latin typeface="자연Block" pitchFamily="18" charset="-127"/>
              <a:ea typeface="자연Block" pitchFamily="18" charset="-127"/>
            </a:endParaRPr>
          </a:p>
        </p:txBody>
      </p:sp>
      <p:pic>
        <p:nvPicPr>
          <p:cNvPr id="1027" name="Picture 3" descr="C:\Documents and Settings\Administrator\바탕 화면\도서관책수선\P72819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5364088" cy="2941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Documents and Settings\Administrator\바탕 화면\도서관책수선\P72819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0"/>
            <a:ext cx="3779912" cy="4221088"/>
          </a:xfrm>
          <a:prstGeom prst="rect">
            <a:avLst/>
          </a:prstGeom>
          <a:noFill/>
        </p:spPr>
      </p:pic>
      <p:pic>
        <p:nvPicPr>
          <p:cNvPr id="1029" name="Picture 5" descr="C:\Documents and Settings\Administrator\바탕 화면\도서관책수선\P72819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69443" y="4221088"/>
            <a:ext cx="2594645" cy="2232248"/>
          </a:xfrm>
          <a:prstGeom prst="rect">
            <a:avLst/>
          </a:prstGeom>
          <a:noFill/>
        </p:spPr>
      </p:pic>
      <p:pic>
        <p:nvPicPr>
          <p:cNvPr id="1030" name="Picture 6" descr="C:\Documents and Settings\Administrator\바탕 화면\도서관책수선\P72819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221088"/>
            <a:ext cx="2771800" cy="2234459"/>
          </a:xfrm>
          <a:prstGeom prst="rect">
            <a:avLst/>
          </a:prstGeom>
          <a:noFill/>
        </p:spPr>
      </p:pic>
      <p:sp>
        <p:nvSpPr>
          <p:cNvPr id="12" name="타원형 설명선 11"/>
          <p:cNvSpPr/>
          <p:nvPr/>
        </p:nvSpPr>
        <p:spPr>
          <a:xfrm rot="11030694">
            <a:off x="5638416" y="4436652"/>
            <a:ext cx="3240360" cy="2424951"/>
          </a:xfrm>
          <a:prstGeom prst="wedgeEllipseCallou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5868144" y="4869160"/>
            <a:ext cx="302433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atin typeface="cookie_coco" pitchFamily="2" charset="-127"/>
                <a:ea typeface="숲을지나서" pitchFamily="2" charset="-127"/>
              </a:rPr>
              <a:t>특수 테이프를 </a:t>
            </a:r>
            <a:endParaRPr lang="en-US" altLang="ko-KR" sz="2800" dirty="0" smtClean="0">
              <a:latin typeface="cookie_coco" pitchFamily="2" charset="-127"/>
              <a:ea typeface="숲을지나서" pitchFamily="2" charset="-127"/>
            </a:endParaRPr>
          </a:p>
          <a:p>
            <a:r>
              <a:rPr lang="ko-KR" altLang="en-US" sz="2800" dirty="0" smtClean="0">
                <a:latin typeface="cookie_coco" pitchFamily="2" charset="-127"/>
                <a:ea typeface="숲을지나서" pitchFamily="2" charset="-127"/>
              </a:rPr>
              <a:t>이용한 책 수선</a:t>
            </a:r>
            <a:endParaRPr lang="en-US" altLang="ko-KR" sz="2800" dirty="0" smtClean="0">
              <a:latin typeface="cookie_coco" pitchFamily="2" charset="-127"/>
              <a:ea typeface="숲을지나서" pitchFamily="2" charset="-127"/>
            </a:endParaRPr>
          </a:p>
          <a:p>
            <a:endParaRPr lang="en-US" altLang="ko-KR" sz="1000" dirty="0" smtClean="0">
              <a:latin typeface="cookie_coco" pitchFamily="2" charset="-127"/>
              <a:ea typeface="숲을지나서" pitchFamily="2" charset="-127"/>
            </a:endParaRPr>
          </a:p>
          <a:p>
            <a:r>
              <a:rPr lang="ko-KR" altLang="en-US" sz="2800" dirty="0" smtClean="0">
                <a:latin typeface="cookie_coco" pitchFamily="2" charset="-127"/>
                <a:ea typeface="숲을지나서" pitchFamily="2" charset="-127"/>
              </a:rPr>
              <a:t>책을 소중히 다루자</a:t>
            </a:r>
            <a:r>
              <a:rPr lang="en-US" altLang="ko-KR" sz="2800" dirty="0" smtClean="0">
                <a:latin typeface="cookie_coco" pitchFamily="2" charset="-127"/>
                <a:ea typeface="숲을지나서" pitchFamily="2" charset="-127"/>
              </a:rPr>
              <a:t>!</a:t>
            </a:r>
            <a:endParaRPr lang="ko-KR" altLang="en-US" sz="2800" dirty="0">
              <a:latin typeface="cookie_coco" pitchFamily="2" charset="-127"/>
              <a:ea typeface="숲을지나서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8577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1101</TotalTime>
  <Words>241</Words>
  <Application>Microsoft Office PowerPoint</Application>
  <PresentationFormat>화면 슬라이드 쇼(4:3)</PresentationFormat>
  <Paragraphs>78</Paragraphs>
  <Slides>27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27</vt:i4>
      </vt:variant>
    </vt:vector>
  </HeadingPairs>
  <TitlesOfParts>
    <vt:vector size="40" baseType="lpstr">
      <vt:lpstr>굴림</vt:lpstr>
      <vt:lpstr>Arial</vt:lpstr>
      <vt:lpstr>산돌크레용B</vt:lpstr>
      <vt:lpstr>헤움방학숙제152</vt:lpstr>
      <vt:lpstr>헤움네츄럴페이스162</vt:lpstr>
      <vt:lpstr>맑은 고딕</vt:lpstr>
      <vt:lpstr>-윤고딕330</vt:lpstr>
      <vt:lpstr>자연Block</vt:lpstr>
      <vt:lpstr>숲을지나서</vt:lpstr>
      <vt:lpstr>cookie_coco</vt:lpstr>
      <vt:lpstr>헤움향수132</vt:lpstr>
      <vt:lpstr>산돌광수투 M</vt:lpstr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Xnote</dc:creator>
  <cp:lastModifiedBy>PSY</cp:lastModifiedBy>
  <cp:revision>114</cp:revision>
  <dcterms:created xsi:type="dcterms:W3CDTF">2011-08-23T03:09:11Z</dcterms:created>
  <dcterms:modified xsi:type="dcterms:W3CDTF">2011-08-30T10:38:59Z</dcterms:modified>
</cp:coreProperties>
</file>