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257" r:id="rId3"/>
    <p:sldId id="275" r:id="rId4"/>
    <p:sldId id="264" r:id="rId5"/>
    <p:sldId id="274" r:id="rId6"/>
    <p:sldId id="265" r:id="rId7"/>
    <p:sldId id="266" r:id="rId8"/>
    <p:sldId id="267" r:id="rId9"/>
    <p:sldId id="268" r:id="rId10"/>
    <p:sldId id="269" r:id="rId11"/>
    <p:sldId id="272" r:id="rId12"/>
    <p:sldId id="263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7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6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2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1526E-1F59-4CE0-A70E-7A249C68DCB9}" type="datetimeFigureOut">
              <a:rPr lang="ko-KR" altLang="en-US" smtClean="0"/>
              <a:t>2011-08-29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5AC84D-F819-44E3-BC1B-B11223975D7A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6DCF1-426E-4788-A7EC-673D6077816B}" type="datetimeFigureOut">
              <a:rPr lang="ko-KR" altLang="en-US" smtClean="0"/>
              <a:t>2011-08-29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CD093-6C0F-49A0-B361-A6CC5C1CF12E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안녕하세요 </a:t>
            </a:r>
            <a:r>
              <a:rPr lang="ko-KR" altLang="en-US" dirty="0" err="1" smtClean="0"/>
              <a:t>라온아띠</a:t>
            </a:r>
            <a:r>
              <a:rPr lang="en-US" altLang="ko-KR" dirty="0" smtClean="0"/>
              <a:t>6</a:t>
            </a:r>
            <a:r>
              <a:rPr lang="ko-KR" altLang="en-US" dirty="0" smtClean="0"/>
              <a:t>기 태국팀입니다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8</a:t>
            </a:r>
            <a:r>
              <a:rPr lang="ko-KR" altLang="en-US" dirty="0" smtClean="0"/>
              <a:t>월</a:t>
            </a:r>
            <a:r>
              <a:rPr lang="en-US" altLang="ko-KR" dirty="0" smtClean="0"/>
              <a:t>1</a:t>
            </a:r>
            <a:r>
              <a:rPr lang="ko-KR" altLang="en-US" dirty="0" smtClean="0"/>
              <a:t>일부터 </a:t>
            </a:r>
            <a:r>
              <a:rPr lang="en-US" altLang="ko-KR" dirty="0" smtClean="0"/>
              <a:t>3</a:t>
            </a:r>
            <a:r>
              <a:rPr lang="ko-KR" altLang="en-US" dirty="0" smtClean="0"/>
              <a:t>일까지는 한일시각장애청소년 교류캠프에 함께 하였습니다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첫날에는 환영회를 하면서 시작장애청소년들의 </a:t>
            </a:r>
            <a:r>
              <a:rPr lang="ko-KR" altLang="en-US" dirty="0" err="1" smtClean="0"/>
              <a:t>오카리나</a:t>
            </a:r>
            <a:r>
              <a:rPr lang="ko-KR" altLang="en-US" dirty="0" smtClean="0"/>
              <a:t> 연주도 들을 수 있었고 함께 춤을 추면서 교류하는</a:t>
            </a:r>
            <a:r>
              <a:rPr lang="ko-KR" altLang="en-US" baseline="0" dirty="0" smtClean="0"/>
              <a:t> 시간을 가졌습니다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다음날에는 </a:t>
            </a:r>
            <a:r>
              <a:rPr lang="ko-KR" altLang="en-US" baseline="0" dirty="0" err="1" smtClean="0"/>
              <a:t>대구시민안전테마파크에서</a:t>
            </a:r>
            <a:r>
              <a:rPr lang="ko-KR" altLang="en-US" baseline="0" dirty="0" smtClean="0"/>
              <a:t> 지하철재난을 체험하였고 지진과 산불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폭우 등에도 대처하는 방법을 배웠습니다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 다음에는 광명학교로 이동하여 학교기업을 탐방하였습니다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마지막날에는</a:t>
            </a:r>
            <a:r>
              <a:rPr lang="ko-KR" altLang="en-US" baseline="0" dirty="0" smtClean="0"/>
              <a:t> 대구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의 사회적기업인 </a:t>
            </a:r>
            <a:r>
              <a:rPr lang="ko-KR" altLang="en-US" baseline="0" dirty="0" err="1" smtClean="0"/>
              <a:t>에스파스에</a:t>
            </a:r>
            <a:r>
              <a:rPr lang="ko-KR" altLang="en-US" baseline="0" dirty="0" smtClean="0"/>
              <a:t> 방문하였습니다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한일 시각장애청소년 교류캠프를 함께하면서 아이들을 어떻게 </a:t>
            </a:r>
            <a:r>
              <a:rPr lang="ko-KR" altLang="en-US" baseline="0" dirty="0" err="1" smtClean="0"/>
              <a:t>대해야하고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그곳에서의 우리들의 역할을 무엇이며 우리들은 어떤 태도를 </a:t>
            </a:r>
            <a:r>
              <a:rPr lang="ko-KR" altLang="en-US" baseline="0" dirty="0" err="1" smtClean="0"/>
              <a:t>가져야하는지에</a:t>
            </a:r>
            <a:r>
              <a:rPr lang="ko-KR" altLang="en-US" baseline="0" dirty="0" smtClean="0"/>
              <a:t> 대해서도 많이 생각해 볼 수 있었습니다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4</a:t>
            </a:r>
            <a:r>
              <a:rPr lang="ko-KR" altLang="en-US" dirty="0" smtClean="0"/>
              <a:t>일에는 공동체놀이를 배우고 직접 기획하고 시연하면서 태국에 가서 어떤 놀이를 하면 더 즐거워하고 친해질 수 있는지 생각해보았고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처음으로 유치원 시범수업을 진행하였습니다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첫시간에는</a:t>
            </a:r>
            <a:r>
              <a:rPr lang="ko-KR" altLang="en-US" dirty="0" smtClean="0"/>
              <a:t> 아이들이 통제가 </a:t>
            </a:r>
            <a:r>
              <a:rPr lang="ko-KR" altLang="en-US" dirty="0" err="1" smtClean="0"/>
              <a:t>안되서</a:t>
            </a:r>
            <a:r>
              <a:rPr lang="ko-KR" altLang="en-US" dirty="0" smtClean="0"/>
              <a:t> 수업진행을 원활히 하지 못했었는데 피드백을 통해 수정하면서 </a:t>
            </a:r>
            <a:r>
              <a:rPr lang="ko-KR" altLang="en-US" dirty="0" err="1" smtClean="0"/>
              <a:t>두번째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시범수업때는</a:t>
            </a:r>
            <a:r>
              <a:rPr lang="ko-KR" altLang="en-US" dirty="0" smtClean="0"/>
              <a:t> 만족할 만한 수업을 진행할 수 있었습니다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직접 수업을 진행해보니 </a:t>
            </a:r>
            <a:r>
              <a:rPr lang="ko-KR" altLang="en-US" dirty="0" err="1" smtClean="0"/>
              <a:t>그동안</a:t>
            </a:r>
            <a:r>
              <a:rPr lang="ko-KR" altLang="en-US" dirty="0" smtClean="0"/>
              <a:t> 우리가 미쳐 </a:t>
            </a:r>
            <a:r>
              <a:rPr lang="ko-KR" altLang="en-US" dirty="0" err="1" smtClean="0"/>
              <a:t>신경쓰지</a:t>
            </a:r>
            <a:r>
              <a:rPr lang="ko-KR" altLang="en-US" dirty="0" smtClean="0"/>
              <a:t> 못해 놓쳤던 부분에 대해서 다시 꼼꼼히 살펴볼 수 있던 좋은 경험이었습니다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모든 일정이 끝나는 </a:t>
            </a:r>
            <a:r>
              <a:rPr lang="en-US" altLang="ko-KR" dirty="0" smtClean="0"/>
              <a:t>5</a:t>
            </a:r>
            <a:r>
              <a:rPr lang="ko-KR" altLang="en-US" dirty="0" smtClean="0"/>
              <a:t>일에는 간사님들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dirty="0" smtClean="0"/>
              <a:t>5</a:t>
            </a:r>
            <a:r>
              <a:rPr lang="ko-KR" altLang="en-US" dirty="0" smtClean="0"/>
              <a:t>기 선배들과 피드백을 하는 시간을</a:t>
            </a:r>
            <a:r>
              <a:rPr lang="ko-KR" altLang="en-US" baseline="0" dirty="0" smtClean="0"/>
              <a:t> 통해</a:t>
            </a:r>
            <a:r>
              <a:rPr lang="ko-KR" altLang="en-US" dirty="0" smtClean="0"/>
              <a:t> 지역 </a:t>
            </a:r>
            <a:r>
              <a:rPr lang="en-US" altLang="ko-KR" dirty="0" err="1" smtClean="0"/>
              <a:t>ngo</a:t>
            </a:r>
            <a:r>
              <a:rPr lang="ko-KR" altLang="en-US" dirty="0" err="1" smtClean="0"/>
              <a:t>인턴십</a:t>
            </a:r>
            <a:r>
              <a:rPr lang="ko-KR" altLang="en-US" dirty="0" smtClean="0"/>
              <a:t> 동안 느꼈던 점을 공유하고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5</a:t>
            </a:r>
            <a:r>
              <a:rPr lang="ko-KR" altLang="en-US" baseline="0" dirty="0" smtClean="0"/>
              <a:t>기 선배들에게 실질적으로 도움이 되는 이야기들을 들을 수 있었습니다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하루하루의 일정을</a:t>
            </a:r>
            <a:r>
              <a:rPr lang="ko-KR" altLang="en-US" baseline="0" dirty="0" smtClean="0"/>
              <a:t> 통해 더욱 가까워지고</a:t>
            </a:r>
            <a:r>
              <a:rPr lang="en-US" altLang="ko-KR" baseline="0" dirty="0" smtClean="0"/>
              <a:t>,</a:t>
            </a:r>
            <a:r>
              <a:rPr lang="ko-KR" altLang="en-US" baseline="0" dirty="0" smtClean="0"/>
              <a:t> 태국을 생각하게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매일의 피드백으로 각자의 생각을 공유하면서 함께 같은 방향을 향하도록 할 수 있던 시간들이었습니다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그만큼 많이 배우고 느낄 수 있도록 도와주신 대구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간사님들께 감사함을 느끼며 발표를 마치도록 하겠습니다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고맙습니다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저희 팀원을 소개하겠습니다 아빠 백상현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삼촌</a:t>
            </a:r>
            <a:r>
              <a:rPr lang="ko-KR" altLang="en-US" baseline="0" dirty="0" smtClean="0"/>
              <a:t> 안성원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큰딸이자 가끔 엄마이기도 한 </a:t>
            </a:r>
            <a:r>
              <a:rPr lang="ko-KR" altLang="en-US" baseline="0" dirty="0" err="1" smtClean="0"/>
              <a:t>장아리</a:t>
            </a:r>
            <a:r>
              <a:rPr lang="en-US" altLang="ko-KR" baseline="0" dirty="0" smtClean="0"/>
              <a:t>, </a:t>
            </a:r>
            <a:r>
              <a:rPr lang="ko-KR" altLang="en-US" baseline="0" dirty="0" err="1" smtClean="0"/>
              <a:t>중간딸</a:t>
            </a:r>
            <a:r>
              <a:rPr lang="ko-KR" altLang="en-US" baseline="0" dirty="0" smtClean="0"/>
              <a:t> 김진숙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막내딸 남하영입니다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저희는 이렇게 가족처럼 지내고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지금부터 </a:t>
            </a:r>
            <a:r>
              <a:rPr lang="ko-KR" altLang="en-US" baseline="0" dirty="0" err="1" smtClean="0"/>
              <a:t>태국팀의</a:t>
            </a:r>
            <a:r>
              <a:rPr lang="ko-KR" altLang="en-US" baseline="0" dirty="0" smtClean="0"/>
              <a:t> 지역</a:t>
            </a:r>
            <a:r>
              <a:rPr lang="en-US" altLang="ko-KR" baseline="0" dirty="0" err="1" smtClean="0"/>
              <a:t>ngo</a:t>
            </a:r>
            <a:r>
              <a:rPr lang="ko-KR" altLang="en-US" baseline="0" dirty="0" err="1" smtClean="0"/>
              <a:t>인턴십에</a:t>
            </a:r>
            <a:r>
              <a:rPr lang="ko-KR" altLang="en-US" baseline="0" dirty="0" smtClean="0"/>
              <a:t> 대해 </a:t>
            </a:r>
            <a:r>
              <a:rPr lang="ko-KR" altLang="en-US" baseline="0" dirty="0" err="1" smtClean="0"/>
              <a:t>일정별로</a:t>
            </a:r>
            <a:r>
              <a:rPr lang="ko-KR" altLang="en-US" baseline="0" dirty="0" smtClean="0"/>
              <a:t> 발표하도록 하겠습니다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첫쨋날인</a:t>
            </a:r>
            <a:r>
              <a:rPr lang="ko-KR" altLang="en-US" dirty="0" smtClean="0"/>
              <a:t> </a:t>
            </a:r>
            <a:r>
              <a:rPr lang="en-US" altLang="ko-KR" dirty="0" smtClean="0"/>
              <a:t>25</a:t>
            </a:r>
            <a:r>
              <a:rPr lang="ko-KR" altLang="en-US" dirty="0" smtClean="0"/>
              <a:t>일은 대구에 도착하여 대구</a:t>
            </a:r>
            <a:r>
              <a:rPr lang="en-US" altLang="ko-KR" dirty="0" smtClean="0"/>
              <a:t>YMCA</a:t>
            </a:r>
            <a:r>
              <a:rPr lang="ko-KR" altLang="en-US" dirty="0" smtClean="0"/>
              <a:t>기획실장님이신 이창건 간사님을 잠깐 뵈고 숙소로 이동하여 숨을 고르는 시간을 가졌습니다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둘째 날에는 간사님과 함께 대구의 옛모습이 남아있는 곳을 다니며 대구사람들도 잘 모르는 대구의 옛 이야기에 대해 듣고 대구 </a:t>
            </a:r>
            <a:r>
              <a:rPr lang="en-US" altLang="ko-KR" dirty="0" smtClean="0"/>
              <a:t>y</a:t>
            </a:r>
            <a:r>
              <a:rPr lang="ko-KR" altLang="en-US" dirty="0" smtClean="0"/>
              <a:t>에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대한 이야기도 들을 수 있었습니다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오후에는 </a:t>
            </a:r>
            <a:r>
              <a:rPr lang="en-US" altLang="ko-KR" baseline="0" dirty="0" smtClean="0"/>
              <a:t>y</a:t>
            </a:r>
            <a:r>
              <a:rPr lang="ko-KR" altLang="en-US" baseline="0" dirty="0" smtClean="0"/>
              <a:t>옆에 있는 공정무역카페를 탐방하였는데 이곳은 공정무역커피뿐만 아니라 공예품도 함께 팔고 있었습니다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 다음에는 저희 숙소 옆에 위치한 </a:t>
            </a:r>
            <a:r>
              <a:rPr lang="ko-KR" altLang="en-US" baseline="0" dirty="0" err="1" smtClean="0"/>
              <a:t>삼덕동</a:t>
            </a:r>
            <a:r>
              <a:rPr lang="ko-KR" altLang="en-US" baseline="0" dirty="0" smtClean="0"/>
              <a:t> 길 카페에서 바리스타 체험도 하였습니다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그리고 대구</a:t>
            </a:r>
            <a:r>
              <a:rPr lang="en-US" altLang="ko-KR" baseline="0" dirty="0" smtClean="0"/>
              <a:t>y </a:t>
            </a:r>
            <a:r>
              <a:rPr lang="ko-KR" altLang="en-US" baseline="0" dirty="0" smtClean="0"/>
              <a:t>한국어 수업에 참관하여 외국인들에게 어떤 식으로 한글을 가르쳐야 좋은지에 대해 배웠고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자전거를 </a:t>
            </a:r>
            <a:r>
              <a:rPr lang="ko-KR" altLang="en-US" baseline="0" dirty="0" err="1" smtClean="0"/>
              <a:t>못타는</a:t>
            </a:r>
            <a:r>
              <a:rPr lang="ko-KR" altLang="en-US" baseline="0" dirty="0" smtClean="0"/>
              <a:t> 저와 </a:t>
            </a:r>
            <a:r>
              <a:rPr lang="ko-KR" altLang="en-US" baseline="0" dirty="0" err="1" smtClean="0"/>
              <a:t>아리언니때문에</a:t>
            </a:r>
            <a:r>
              <a:rPr lang="ko-KR" altLang="en-US" baseline="0" dirty="0" smtClean="0"/>
              <a:t> 자전거를 연습하는 시간도 가졌습니다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셋째 날입니다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저희 숙소가 있는 곳은 삼덕동이라는 곳인데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이곳은 </a:t>
            </a:r>
            <a:r>
              <a:rPr lang="ko-KR" altLang="en-US" baseline="0" dirty="0" err="1" smtClean="0"/>
              <a:t>삼덕동마을만들기운동이</a:t>
            </a:r>
            <a:r>
              <a:rPr lang="ko-KR" altLang="en-US" baseline="0" dirty="0" smtClean="0"/>
              <a:t> 진행되고 있습니다</a:t>
            </a:r>
            <a:r>
              <a:rPr lang="en-US" altLang="ko-KR" baseline="0" dirty="0" smtClean="0"/>
              <a:t>.</a:t>
            </a:r>
            <a:r>
              <a:rPr lang="ko-KR" altLang="en-US" baseline="0" dirty="0" smtClean="0"/>
              <a:t> 저희가 머문 숙소가 </a:t>
            </a:r>
            <a:r>
              <a:rPr lang="ko-KR" altLang="en-US" baseline="0" dirty="0" err="1" smtClean="0"/>
              <a:t>담장허물기</a:t>
            </a:r>
            <a:r>
              <a:rPr lang="ko-KR" altLang="en-US" baseline="0" dirty="0" smtClean="0"/>
              <a:t> 제</a:t>
            </a:r>
            <a:r>
              <a:rPr lang="en-US" altLang="ko-KR" baseline="0" dirty="0" smtClean="0"/>
              <a:t>1</a:t>
            </a:r>
            <a:r>
              <a:rPr lang="ko-KR" altLang="en-US" baseline="0" dirty="0" err="1" smtClean="0"/>
              <a:t>호집이고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담장을 허물 수 없는 집은 대신 벽화를 그림으로써 </a:t>
            </a:r>
            <a:r>
              <a:rPr lang="ko-KR" altLang="en-US" baseline="0" dirty="0" err="1" smtClean="0"/>
              <a:t>마을만들기</a:t>
            </a:r>
            <a:r>
              <a:rPr lang="ko-KR" altLang="en-US" baseline="0" dirty="0" smtClean="0"/>
              <a:t> 운동에 함께 동참하고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간사님과 함께 </a:t>
            </a:r>
            <a:r>
              <a:rPr lang="ko-KR" altLang="en-US" baseline="0" dirty="0" err="1" smtClean="0"/>
              <a:t>삼덕동을</a:t>
            </a:r>
            <a:r>
              <a:rPr lang="ko-KR" altLang="en-US" baseline="0" dirty="0" smtClean="0"/>
              <a:t> 탐방하고 나서 마을미술관인 </a:t>
            </a:r>
            <a:r>
              <a:rPr lang="ko-KR" altLang="en-US" baseline="0" dirty="0" err="1" smtClean="0"/>
              <a:t>마고재를</a:t>
            </a:r>
            <a:r>
              <a:rPr lang="ko-KR" altLang="en-US" baseline="0" dirty="0" smtClean="0"/>
              <a:t> 함께 청소하는 시간을 가졌습니다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오후에는 처음으로 태국어 수업을 들었는데 선생님이 아직 한국어가 미숙하지만 열심히 가르쳐 주시려는 모습에서 많은 감동을 받았습니다</a:t>
            </a:r>
            <a:r>
              <a:rPr lang="en-US" altLang="ko-KR" baseline="0" dirty="0" smtClean="0"/>
              <a:t>. </a:t>
            </a:r>
            <a:r>
              <a:rPr lang="ko-KR" altLang="en-US" baseline="0" dirty="0" err="1" smtClean="0"/>
              <a:t>태국팀은</a:t>
            </a:r>
            <a:r>
              <a:rPr lang="ko-KR" altLang="en-US" baseline="0" dirty="0" smtClean="0"/>
              <a:t> 이렇게 </a:t>
            </a:r>
            <a:r>
              <a:rPr lang="en-US" altLang="ko-KR" baseline="0" dirty="0" err="1" smtClean="0"/>
              <a:t>ngo</a:t>
            </a:r>
            <a:r>
              <a:rPr lang="ko-KR" altLang="en-US" baseline="0" dirty="0" err="1" smtClean="0"/>
              <a:t>인턴십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기간동안</a:t>
            </a:r>
            <a:r>
              <a:rPr lang="ko-KR" altLang="en-US" baseline="0" dirty="0" smtClean="0"/>
              <a:t> 총 </a:t>
            </a:r>
            <a:r>
              <a:rPr lang="en-US" altLang="ko-KR" baseline="0" dirty="0" smtClean="0"/>
              <a:t>5</a:t>
            </a:r>
            <a:r>
              <a:rPr lang="ko-KR" altLang="en-US" baseline="0" dirty="0" smtClean="0"/>
              <a:t>번의 태국어 수업을 들었습니다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그리고 다음주부터 참가하게 될 한일 시각장애청소년 교류캠프 </a:t>
            </a:r>
            <a:r>
              <a:rPr lang="en-US" altLang="ko-KR" baseline="0" dirty="0" smtClean="0"/>
              <a:t>OT</a:t>
            </a:r>
            <a:r>
              <a:rPr lang="ko-KR" altLang="en-US" baseline="0" dirty="0" smtClean="0"/>
              <a:t>도 들었습니다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넷째 날에는 대구</a:t>
            </a:r>
            <a:r>
              <a:rPr lang="en-US" altLang="ko-KR" dirty="0" smtClean="0"/>
              <a:t>y</a:t>
            </a:r>
            <a:r>
              <a:rPr lang="ko-KR" altLang="en-US" dirty="0" smtClean="0"/>
              <a:t>의 중심사업인 사회적기업에 대한 전반적인 설명을 들을 수 있었습니다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시간을 통해사회적 기업에 대해 이해하고 현재 부족한 부분과 앞으로 해결해나가야 할 과제들에 대해서도 깊게 생각해 볼 수 있었습니다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대구</a:t>
            </a:r>
            <a:r>
              <a:rPr lang="en-US" altLang="ko-KR" dirty="0" smtClean="0"/>
              <a:t>y</a:t>
            </a:r>
            <a:r>
              <a:rPr lang="ko-KR" altLang="en-US" dirty="0" smtClean="0"/>
              <a:t>에서는 재생자전거와 아트바이크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바이크씨어터사업을</a:t>
            </a:r>
            <a:r>
              <a:rPr lang="ko-KR" altLang="en-US" dirty="0" smtClean="0"/>
              <a:t> 진행하고 있는 희망자전거제작소와 생태습지문화공간형성에 기여하고 있는 </a:t>
            </a:r>
            <a:r>
              <a:rPr lang="ko-KR" altLang="en-US" dirty="0" err="1" smtClean="0"/>
              <a:t>신천에스파스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그리고 공정무역상품을 판매하는 </a:t>
            </a:r>
            <a:r>
              <a:rPr lang="en-US" altLang="ko-KR" baseline="0" dirty="0" smtClean="0"/>
              <a:t>peace trade, </a:t>
            </a:r>
            <a:r>
              <a:rPr lang="ko-KR" altLang="en-US" baseline="0" dirty="0" smtClean="0"/>
              <a:t>이렇게 세가지 </a:t>
            </a:r>
            <a:r>
              <a:rPr lang="ko-KR" altLang="en-US" baseline="0" dirty="0" err="1" smtClean="0"/>
              <a:t>사회적기업을</a:t>
            </a:r>
            <a:r>
              <a:rPr lang="ko-KR" altLang="en-US" baseline="0" dirty="0" smtClean="0"/>
              <a:t> 운영하고 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오후에는 </a:t>
            </a:r>
            <a:r>
              <a:rPr lang="ko-KR" altLang="en-US" baseline="0" dirty="0" err="1" smtClean="0"/>
              <a:t>두번째</a:t>
            </a:r>
            <a:r>
              <a:rPr lang="ko-KR" altLang="en-US" baseline="0" dirty="0" smtClean="0"/>
              <a:t> 태국어수업을 들었고 </a:t>
            </a:r>
            <a:r>
              <a:rPr lang="ko-KR" altLang="en-US" baseline="0" dirty="0" err="1" smtClean="0"/>
              <a:t>저희숙소인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삼덕동</a:t>
            </a:r>
            <a:r>
              <a:rPr lang="ko-KR" altLang="en-US" baseline="0" dirty="0" smtClean="0"/>
              <a:t> 지역아동센터를 청소하는 시간을 가졌습니다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다섯째 날에는 한국어 교수법에 대해 배웠고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시간에는 직접 태국아이들에게 숫자를 가르치는 시범수업도 진행하였습니다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사진은 열 꼬마 인디언 노래를 이용해 시범수업을 하는 사진입니다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오후에는 한일 시각장애청소년 교류캠프를 준비하는 시간을 가졌습니다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여섯째 날에는 한국어수업을 참관하였고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외국인들과 부채를 만들면서 교류하는 시간을 가졌습니다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오후에는 간사님과 함께 </a:t>
            </a:r>
            <a:r>
              <a:rPr lang="en-US" altLang="ko-KR" dirty="0" smtClean="0"/>
              <a:t>“20</a:t>
            </a:r>
            <a:r>
              <a:rPr lang="ko-KR" altLang="en-US" dirty="0" smtClean="0"/>
              <a:t>대의 나이로 외국에서 생활하기와 </a:t>
            </a:r>
            <a:r>
              <a:rPr lang="ko-KR" altLang="en-US" dirty="0" err="1" smtClean="0"/>
              <a:t>의미찾기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를 주제로 특강을 들었습니다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특강을 통해 현지 </a:t>
            </a:r>
            <a:r>
              <a:rPr lang="en-US" altLang="ko-KR" dirty="0" smtClean="0"/>
              <a:t>y</a:t>
            </a:r>
            <a:r>
              <a:rPr lang="ko-KR" altLang="en-US" dirty="0" smtClean="0"/>
              <a:t>에 대한 이야기도 많이 들을 수 있었고 현지에서 활동할 때의 마음가짐과 자세에 대해 다져볼 수 있었습니다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대구에 온지 일주일째 되는 날에는 첫 휴일을 선물 받았습니다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그래서 다같이 </a:t>
            </a:r>
            <a:r>
              <a:rPr lang="ko-KR" altLang="en-US" dirty="0" err="1" smtClean="0"/>
              <a:t>백만년만에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스사도</a:t>
            </a:r>
            <a:r>
              <a:rPr lang="ko-KR" altLang="en-US" dirty="0" smtClean="0"/>
              <a:t> 찍고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오락실에 가서</a:t>
            </a:r>
            <a:r>
              <a:rPr lang="ko-KR" altLang="en-US" baseline="0" dirty="0" smtClean="0"/>
              <a:t> 게임도 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상현오빠의 펌프실력까지 확인해 볼 수 있었습니다</a:t>
            </a:r>
            <a:r>
              <a:rPr lang="en-US" altLang="ko-KR" baseline="0" dirty="0" smtClean="0"/>
              <a:t>. </a:t>
            </a:r>
            <a:r>
              <a:rPr lang="ko-KR" altLang="en-US" baseline="0" dirty="0" smtClean="0"/>
              <a:t>저녁에는 대구에서 유명한 곱창골목에 가서 곱창을 </a:t>
            </a:r>
            <a:r>
              <a:rPr lang="ko-KR" altLang="en-US" baseline="0" dirty="0" err="1" smtClean="0"/>
              <a:t>드링킹하면서</a:t>
            </a:r>
            <a:r>
              <a:rPr lang="ko-KR" altLang="en-US" baseline="0" dirty="0" smtClean="0"/>
              <a:t> 즐거운 시간을 보냈습니다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CD093-6C0F-49A0-B361-A6CC5C1CF12E}" type="slidenum">
              <a:rPr lang="ko-KR" altLang="en-US" smtClean="0"/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784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2425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1057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90918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0863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2731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5756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49088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38319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92019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5453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18308-AABD-4096-BC40-C2ED2747F1FE}" type="datetimeFigureOut">
              <a:rPr lang="ko-KR" altLang="en-US" smtClean="0"/>
              <a:pPr/>
              <a:t>2011-08-29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AE3E1-B577-4A16-BBB8-73986DA08EF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9577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107504" y="404664"/>
            <a:ext cx="8932229" cy="19645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300000">
            <a:off x="207204" y="383641"/>
            <a:ext cx="3585825" cy="1152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445875"/>
            <a:ext cx="8752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 smtClean="0">
                <a:latin typeface="HY나무L" pitchFamily="18" charset="-127"/>
                <a:ea typeface="HY나무L" pitchFamily="18" charset="-127"/>
              </a:rPr>
              <a:t>라온아띠</a:t>
            </a:r>
            <a:r>
              <a:rPr lang="ko-KR" altLang="en-US" sz="2000" b="1" dirty="0" smtClean="0">
                <a:latin typeface="HY나무L" pitchFamily="18" charset="-127"/>
                <a:ea typeface="HY나무L" pitchFamily="18" charset="-127"/>
              </a:rPr>
              <a:t> </a:t>
            </a:r>
            <a:r>
              <a:rPr lang="en-US" altLang="ko-KR" sz="2000" b="1" dirty="0" smtClean="0">
                <a:latin typeface="HY나무L" pitchFamily="18" charset="-127"/>
                <a:ea typeface="HY나무L" pitchFamily="18" charset="-127"/>
              </a:rPr>
              <a:t>6</a:t>
            </a:r>
            <a:r>
              <a:rPr lang="ko-KR" altLang="en-US" sz="2000" b="1" dirty="0" smtClean="0">
                <a:latin typeface="HY나무L" pitchFamily="18" charset="-127"/>
                <a:ea typeface="HY나무L" pitchFamily="18" charset="-127"/>
              </a:rPr>
              <a:t>기 </a:t>
            </a:r>
            <a:r>
              <a:rPr lang="ko-KR" altLang="en-US" sz="4400" b="1" dirty="0" err="1" smtClean="0">
                <a:solidFill>
                  <a:schemeClr val="tx2">
                    <a:lumMod val="75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태국팀</a:t>
            </a:r>
            <a:r>
              <a:rPr lang="ko-KR" altLang="en-US" sz="5400" b="1" dirty="0" smtClean="0">
                <a:latin typeface="한컴 쿨재즈 B" pitchFamily="18" charset="-127"/>
                <a:ea typeface="한컴 쿨재즈 B" pitchFamily="18" charset="-127"/>
              </a:rPr>
              <a:t> </a:t>
            </a:r>
            <a:r>
              <a:rPr lang="ko-KR" altLang="en-U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국내 지역</a:t>
            </a:r>
            <a:r>
              <a:rPr lang="en-US" altLang="ko-KR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NGO </a:t>
            </a:r>
            <a:r>
              <a:rPr lang="ko-KR" altLang="en-U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활동 보고서</a:t>
            </a:r>
            <a:r>
              <a:rPr lang="en-US" altLang="ko-KR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^</a:t>
            </a:r>
            <a:r>
              <a:rPr lang="ko-KR" altLang="en-US" sz="4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ㅅ</a:t>
            </a:r>
            <a:r>
              <a:rPr lang="en-US" altLang="ko-KR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한컴 쿨재즈 B" pitchFamily="18" charset="-127"/>
                <a:ea typeface="한컴 쿨재즈 B" pitchFamily="18" charset="-127"/>
              </a:rPr>
              <a:t>^</a:t>
            </a:r>
            <a:endParaRPr lang="ko-KR" altLang="en-US" sz="4800" b="1" dirty="0">
              <a:solidFill>
                <a:schemeClr val="accent1">
                  <a:lumMod val="60000"/>
                  <a:lumOff val="40000"/>
                </a:schemeClr>
              </a:solidFill>
              <a:latin typeface="한컴 쿨재즈 B" pitchFamily="18" charset="-127"/>
              <a:ea typeface="한컴 쿨재즈 B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2513221"/>
            <a:ext cx="4414330" cy="329204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4234011"/>
            <a:ext cx="34575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581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8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월요일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~ 8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수요일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13240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100944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태국어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수업  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한일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시각장애청소년 교류캠프</a:t>
            </a:r>
            <a:endParaRPr lang="en-US" altLang="ko-KR" sz="28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한일 시각장애인청소년 교류 캠프</a:t>
            </a:r>
            <a:endParaRPr lang="en-US" altLang="ko-KR" sz="28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한일 시각장애인청소년 교류캠프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태국어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수업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7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8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4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목요일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~ 8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5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금요일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113240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903893"/>
            <a:ext cx="8978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공동체놀이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,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놀이 기획 및 시연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유치원 시범수업</a:t>
            </a:r>
            <a:endParaRPr lang="en-US" altLang="ko-KR" sz="24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월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5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태국어수업    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</a:t>
            </a:r>
            <a:r>
              <a:rPr lang="en-US" altLang="ko-KR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유치원 시범수업 </a:t>
            </a:r>
            <a:r>
              <a:rPr lang="ko-KR" altLang="en-US" sz="24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    ♥피드백</a:t>
            </a:r>
            <a:endParaRPr lang="ko-KR" altLang="en-US" sz="24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1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781" y="116632"/>
            <a:ext cx="6265563" cy="66247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300000">
            <a:off x="3054420" y="952972"/>
            <a:ext cx="2766481" cy="22592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/>
          <p:cNvSpPr txBox="1"/>
          <p:nvPr/>
        </p:nvSpPr>
        <p:spPr>
          <a:xfrm>
            <a:off x="1478021" y="116632"/>
            <a:ext cx="3049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smtClean="0">
                <a:solidFill>
                  <a:schemeClr val="accent5">
                    <a:lumMod val="75000"/>
                  </a:schemeClr>
                </a:solidFill>
                <a:latin typeface="HY백송B" pitchFamily="18" charset="-127"/>
                <a:ea typeface="HY백송B" pitchFamily="18" charset="-127"/>
              </a:rPr>
              <a:t>Thank you!</a:t>
            </a:r>
            <a:endParaRPr lang="ko-KR" altLang="en-US" sz="4400" dirty="0">
              <a:solidFill>
                <a:schemeClr val="accent5">
                  <a:lumMod val="75000"/>
                </a:schemeClr>
              </a:solidFill>
              <a:latin typeface="HY백송B" pitchFamily="18" charset="-127"/>
              <a:ea typeface="HY백송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5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675" y="2006842"/>
            <a:ext cx="4872541" cy="3654406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xmlns="" val="40477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25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월요일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13240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6021288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32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대구 </a:t>
            </a:r>
            <a:r>
              <a:rPr lang="ko-KR" altLang="en-US" sz="32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도착</a:t>
            </a:r>
            <a:endParaRPr lang="ko-KR" altLang="en-US" sz="32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2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26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</a:t>
            </a:r>
            <a:r>
              <a:rPr lang="ko-KR" altLang="en-US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화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2114854"/>
            <a:ext cx="4824536" cy="361840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1" name="TextBox 10"/>
          <p:cNvSpPr txBox="1"/>
          <p:nvPr/>
        </p:nvSpPr>
        <p:spPr>
          <a:xfrm>
            <a:off x="395536" y="5903893"/>
            <a:ext cx="85956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사회적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기업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peace trade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탐방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바리스타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체험</a:t>
            </a:r>
            <a:endParaRPr lang="en-US" altLang="ko-KR" sz="28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대구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Y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한국어수업 참관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수요일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70435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5903893"/>
            <a:ext cx="8617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삼덕동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탐방 및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마고재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마을 미술관 청소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청소</a:t>
            </a:r>
            <a:endParaRPr lang="en-US" altLang="ko-KR" sz="28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태국어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수업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       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한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시각장애인 캠프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O.T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2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28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</a:t>
            </a:r>
            <a:r>
              <a:rPr lang="ko-KR" altLang="en-US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목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13240"/>
            <a:ext cx="4823999" cy="3617999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TextBox 5"/>
          <p:cNvSpPr txBox="1"/>
          <p:nvPr/>
        </p:nvSpPr>
        <p:spPr>
          <a:xfrm>
            <a:off x="179512" y="5903893"/>
            <a:ext cx="8674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희망자전거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및 사회적 기업에 관한 설명</a:t>
            </a:r>
            <a:endParaRPr lang="en-US" altLang="ko-KR" sz="2800" b="1" dirty="0" smtClean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태국어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수업          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삼덕동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지역아동센터 청소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830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1866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29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금요일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13240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5903893"/>
            <a:ext cx="49680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한국어교수법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배우기 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I</a:t>
            </a: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한</a:t>
            </a:r>
            <a:r>
              <a:rPr lang="en-US" altLang="ko-KR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일 시각장애인캠프 준비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9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30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</a:t>
            </a:r>
            <a:r>
              <a:rPr lang="ko-KR" altLang="en-US" dirty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토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060848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직사각형 5"/>
          <p:cNvSpPr/>
          <p:nvPr/>
        </p:nvSpPr>
        <p:spPr>
          <a:xfrm>
            <a:off x="0" y="5903893"/>
            <a:ext cx="93965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대구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Y 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한국어수업 참관</a:t>
            </a:r>
            <a:r>
              <a:rPr lang="en-US" altLang="ko-KR" sz="2800" b="1" dirty="0">
                <a:solidFill>
                  <a:srgbClr val="FFFF00"/>
                </a:solidFill>
                <a:latin typeface="+mn-ea"/>
              </a:rPr>
              <a:t> 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             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+mn-ea"/>
              </a:rPr>
              <a:t>부채만들기</a:t>
            </a:r>
            <a:endParaRPr lang="en-US" altLang="ko-KR" sz="2800" b="1" dirty="0" smtClean="0">
              <a:solidFill>
                <a:srgbClr val="FFFF00"/>
              </a:solidFill>
              <a:latin typeface="+mn-ea"/>
            </a:endParaRPr>
          </a:p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’20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대의 나이로 외국에서 생활하기와 </a:t>
            </a:r>
            <a:r>
              <a:rPr lang="ko-KR" altLang="en-US" sz="2800" b="1" dirty="0" err="1" smtClean="0">
                <a:solidFill>
                  <a:srgbClr val="FFFF00"/>
                </a:solidFill>
                <a:latin typeface="+mn-ea"/>
              </a:rPr>
              <a:t>의미찾기</a:t>
            </a:r>
            <a:r>
              <a:rPr lang="en-US" altLang="ko-KR" sz="2800" b="1" dirty="0" smtClean="0">
                <a:solidFill>
                  <a:srgbClr val="FFFF00"/>
                </a:solidFill>
                <a:latin typeface="+mn-ea"/>
              </a:rPr>
              <a:t>’ </a:t>
            </a:r>
            <a:r>
              <a:rPr lang="ko-KR" altLang="en-US" sz="2800" b="1" dirty="0" smtClean="0">
                <a:solidFill>
                  <a:srgbClr val="FFFF00"/>
                </a:solidFill>
                <a:latin typeface="+mn-ea"/>
              </a:rPr>
              <a:t>특강</a:t>
            </a:r>
            <a:endParaRPr lang="ko-KR" altLang="en-US" sz="2800" b="1" dirty="0">
              <a:solidFill>
                <a:srgbClr val="FFFF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72616" y="-2619672"/>
            <a:ext cx="11377264" cy="1677786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7504" y="116632"/>
            <a:ext cx="8932229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2011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31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latin typeface="HY강B" pitchFamily="18" charset="-127"/>
                <a:ea typeface="HY강B" pitchFamily="18" charset="-127"/>
              </a:rPr>
              <a:t>일 일요일</a:t>
            </a:r>
            <a:endParaRPr lang="ko-KR" altLang="en-US" dirty="0">
              <a:solidFill>
                <a:schemeClr val="accent1">
                  <a:lumMod val="75000"/>
                </a:schemeClr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0000" y="2113240"/>
            <a:ext cx="4824000" cy="361800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6021288"/>
            <a:ext cx="343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♥ 국내연수 </a:t>
            </a:r>
            <a:r>
              <a:rPr lang="ko-KR" altLang="en-US" sz="2800" b="1" dirty="0" smtClean="0"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첫 휴일</a:t>
            </a:r>
            <a:endParaRPr lang="ko-KR" altLang="en-US" sz="2800" b="1" dirty="0"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0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883</Words>
  <Application>Microsoft Office PowerPoint</Application>
  <PresentationFormat>화면 슬라이드 쇼(4:3)</PresentationFormat>
  <Paragraphs>52</Paragraphs>
  <Slides>12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쁘띠앙쥬</dc:creator>
  <cp:lastModifiedBy>HEART</cp:lastModifiedBy>
  <cp:revision>45</cp:revision>
  <dcterms:created xsi:type="dcterms:W3CDTF">2011-08-20T23:13:57Z</dcterms:created>
  <dcterms:modified xsi:type="dcterms:W3CDTF">2011-08-29T02:10:29Z</dcterms:modified>
</cp:coreProperties>
</file>