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90" r:id="rId5"/>
    <p:sldId id="260" r:id="rId6"/>
    <p:sldId id="264" r:id="rId7"/>
    <p:sldId id="265" r:id="rId8"/>
    <p:sldId id="266" r:id="rId9"/>
    <p:sldId id="267" r:id="rId10"/>
    <p:sldId id="291" r:id="rId11"/>
    <p:sldId id="272" r:id="rId12"/>
    <p:sldId id="273" r:id="rId13"/>
    <p:sldId id="274" r:id="rId14"/>
    <p:sldId id="283" r:id="rId15"/>
    <p:sldId id="286" r:id="rId16"/>
    <p:sldId id="268" r:id="rId17"/>
    <p:sldId id="269" r:id="rId18"/>
    <p:sldId id="270" r:id="rId19"/>
    <p:sldId id="271" r:id="rId20"/>
    <p:sldId id="292" r:id="rId21"/>
    <p:sldId id="262" r:id="rId22"/>
    <p:sldId id="276" r:id="rId23"/>
    <p:sldId id="277" r:id="rId24"/>
    <p:sldId id="280" r:id="rId25"/>
    <p:sldId id="278" r:id="rId26"/>
    <p:sldId id="279" r:id="rId27"/>
    <p:sldId id="281" r:id="rId28"/>
    <p:sldId id="282" r:id="rId29"/>
    <p:sldId id="287" r:id="rId30"/>
    <p:sldId id="288" r:id="rId31"/>
    <p:sldId id="289" r:id="rId32"/>
    <p:sldId id="284" r:id="rId33"/>
    <p:sldId id="294" r:id="rId34"/>
    <p:sldId id="293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9" autoAdjust="0"/>
    <p:restoredTop sz="94615" autoAdjust="0"/>
  </p:normalViewPr>
  <p:slideViewPr>
    <p:cSldViewPr>
      <p:cViewPr varScale="1">
        <p:scale>
          <a:sx n="72" d="100"/>
          <a:sy n="72" d="100"/>
        </p:scale>
        <p:origin x="-12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667B5-0E72-49AE-B915-3B0E5B426305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0EB24-C969-4C07-928C-FDE61F63C34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15C85-3F59-4959-8CCC-81516832087B}" type="datetimeFigureOut">
              <a:rPr lang="ko-KR" altLang="en-US" smtClean="0"/>
              <a:pPr/>
              <a:t>2012-08-21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93E64-6E9A-4204-99CD-70CF9793D0B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6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12" Type="http://schemas.openxmlformats.org/officeDocument/2006/relationships/image" Target="../media/image135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4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4294967295"/>
          </p:nvPr>
        </p:nvSpPr>
        <p:spPr>
          <a:xfrm>
            <a:off x="0" y="1772816"/>
            <a:ext cx="9180512" cy="316835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900" dirty="0" err="1" smtClean="0">
                <a:latin typeface="Rix민들레 M" pitchFamily="18" charset="-127"/>
                <a:ea typeface="Rix민들레 M" pitchFamily="18" charset="-127"/>
              </a:rPr>
              <a:t>라온아띠</a:t>
            </a:r>
            <a:r>
              <a:rPr lang="ko-KR" altLang="en-US" sz="4900" dirty="0" smtClean="0">
                <a:latin typeface="Rix민들레 M" pitchFamily="18" charset="-127"/>
                <a:ea typeface="Rix민들레 M" pitchFamily="18" charset="-127"/>
              </a:rPr>
              <a:t>  말레이시아  </a:t>
            </a:r>
            <a:r>
              <a:rPr lang="en-US" altLang="ko-KR" sz="4900" dirty="0" smtClean="0">
                <a:latin typeface="Rix민들레 M" pitchFamily="18" charset="-127"/>
                <a:ea typeface="Rix민들레 M" pitchFamily="18" charset="-127"/>
              </a:rPr>
              <a:t>7</a:t>
            </a:r>
            <a:r>
              <a:rPr lang="en-US" altLang="ko-KR" sz="4900" baseline="30000" dirty="0" smtClean="0">
                <a:latin typeface="Rix민들레 M" pitchFamily="18" charset="-127"/>
                <a:ea typeface="Rix민들레 M" pitchFamily="18" charset="-127"/>
              </a:rPr>
              <a:t>th</a:t>
            </a:r>
            <a:r>
              <a:rPr lang="en-US" altLang="ko-KR" sz="4900" dirty="0" smtClean="0">
                <a:latin typeface="Rix민들레 M" pitchFamily="18" charset="-127"/>
                <a:ea typeface="Rix민들레 M" pitchFamily="18" charset="-127"/>
              </a:rPr>
              <a:t> </a:t>
            </a:r>
            <a:br>
              <a:rPr lang="en-US" altLang="ko-KR" sz="4900" dirty="0" smtClean="0">
                <a:latin typeface="Rix민들레 M" pitchFamily="18" charset="-127"/>
                <a:ea typeface="Rix민들레 M" pitchFamily="18" charset="-127"/>
              </a:rPr>
            </a:br>
            <a:r>
              <a:rPr lang="ko-KR" altLang="en-US" sz="89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귀국보고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69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"/>
            <a:ext cx="187220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0"/>
            <a:ext cx="1800200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lum bright="-9000" contrast="23000"/>
          </a:blip>
          <a:srcRect/>
          <a:stretch>
            <a:fillRect/>
          </a:stretch>
        </p:blipFill>
        <p:spPr bwMode="auto">
          <a:xfrm>
            <a:off x="3707904" y="0"/>
            <a:ext cx="1872208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lum bright="-24000" contrast="25000"/>
          </a:blip>
          <a:srcRect/>
          <a:stretch>
            <a:fillRect/>
          </a:stretch>
        </p:blipFill>
        <p:spPr bwMode="auto">
          <a:xfrm>
            <a:off x="7308304" y="0"/>
            <a:ext cx="1835696" cy="198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광호afte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184484" y="4837820"/>
            <a:ext cx="2204664" cy="1835696"/>
          </a:xfrm>
          <a:prstGeom prst="rect">
            <a:avLst/>
          </a:prstGeom>
        </p:spPr>
      </p:pic>
      <p:pic>
        <p:nvPicPr>
          <p:cNvPr id="10" name="그림 9" descr="보영aft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5696" y="4653136"/>
            <a:ext cx="1872208" cy="2204864"/>
          </a:xfrm>
          <a:prstGeom prst="rect">
            <a:avLst/>
          </a:prstGeom>
        </p:spPr>
      </p:pic>
      <p:pic>
        <p:nvPicPr>
          <p:cNvPr id="11" name="그림 10" descr="혜민afte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7904" y="4653136"/>
            <a:ext cx="1872208" cy="2204864"/>
          </a:xfrm>
          <a:prstGeom prst="rect">
            <a:avLst/>
          </a:prstGeom>
        </p:spPr>
      </p:pic>
      <p:pic>
        <p:nvPicPr>
          <p:cNvPr id="12" name="그림 11" descr="아라aft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0112" y="4653136"/>
            <a:ext cx="1800200" cy="2204864"/>
          </a:xfrm>
          <a:prstGeom prst="rect">
            <a:avLst/>
          </a:prstGeom>
        </p:spPr>
      </p:pic>
      <p:pic>
        <p:nvPicPr>
          <p:cNvPr id="13" name="그림 12" descr="지훈afte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4653136"/>
            <a:ext cx="1835696" cy="220486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060848"/>
            <a:ext cx="1763688" cy="59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68344" y="4077072"/>
            <a:ext cx="1475656" cy="57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23920" y="1988840"/>
            <a:ext cx="720080" cy="63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0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베다니 홈</a:t>
            </a:r>
            <a:r>
              <a:rPr lang="ko-KR" altLang="en-US" sz="7200" dirty="0" smtClean="0">
                <a:latin typeface="Rix민들레 M" pitchFamily="18" charset="-127"/>
                <a:ea typeface="Rix민들레 M" pitchFamily="18" charset="-127"/>
              </a:rPr>
              <a:t>으로</a:t>
            </a:r>
            <a:r>
              <a:rPr lang="en-US" altLang="ko-KR" sz="72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7200" dirty="0">
              <a:latin typeface="Rix민들레 M" pitchFamily="18" charset="-127"/>
              <a:ea typeface="Rix민들레 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베다니 </a:t>
            </a:r>
            <a:r>
              <a:rPr lang="ko-KR" altLang="en-US" sz="32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그룹홈</a:t>
            </a:r>
            <a:r>
              <a:rPr lang="ko-KR" altLang="en-US" sz="32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생활 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– </a:t>
            </a:r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우리 집을 공개합니다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.</a:t>
            </a:r>
            <a:endParaRPr lang="ko-KR" altLang="en-US" sz="32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3-30 17.28.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4571999" cy="3266982"/>
          </a:xfrm>
          <a:prstGeom prst="rect">
            <a:avLst/>
          </a:prstGeom>
        </p:spPr>
      </p:pic>
      <p:pic>
        <p:nvPicPr>
          <p:cNvPr id="4" name="그림 3" descr="2012-03-30 21.58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48680"/>
            <a:ext cx="4572000" cy="3240360"/>
          </a:xfrm>
          <a:prstGeom prst="rect">
            <a:avLst/>
          </a:prstGeom>
        </p:spPr>
      </p:pic>
      <p:pic>
        <p:nvPicPr>
          <p:cNvPr id="5" name="그림 4" descr="2012-05-30 21.13.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89040"/>
            <a:ext cx="4572000" cy="3068960"/>
          </a:xfrm>
          <a:prstGeom prst="rect">
            <a:avLst/>
          </a:prstGeom>
        </p:spPr>
      </p:pic>
      <p:pic>
        <p:nvPicPr>
          <p:cNvPr id="6" name="그림 5" descr="2012-04-06 18.08.20.jpg"/>
          <p:cNvPicPr>
            <a:picLocks noChangeAspect="1"/>
          </p:cNvPicPr>
          <p:nvPr/>
        </p:nvPicPr>
        <p:blipFill>
          <a:blip r:embed="rId5" cstate="print">
            <a:lum bright="-8000"/>
          </a:blip>
          <a:stretch>
            <a:fillRect/>
          </a:stretch>
        </p:blipFill>
        <p:spPr>
          <a:xfrm>
            <a:off x="0" y="3789040"/>
            <a:ext cx="4572000" cy="306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2012-04-10 18.38.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6992"/>
            <a:ext cx="4427984" cy="3501008"/>
          </a:xfrm>
          <a:prstGeom prst="rect">
            <a:avLst/>
          </a:prstGeom>
        </p:spPr>
      </p:pic>
      <p:pic>
        <p:nvPicPr>
          <p:cNvPr id="5" name="그림 4" descr="2012-04-11 18.22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379978" y="0"/>
            <a:ext cx="4764021" cy="3356992"/>
          </a:xfrm>
          <a:prstGeom prst="rect">
            <a:avLst/>
          </a:prstGeom>
        </p:spPr>
      </p:pic>
      <p:pic>
        <p:nvPicPr>
          <p:cNvPr id="6" name="그림 5" descr="IMG_0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31928" y="3356992"/>
            <a:ext cx="4712072" cy="3501008"/>
          </a:xfrm>
          <a:prstGeom prst="rect">
            <a:avLst/>
          </a:prstGeom>
        </p:spPr>
      </p:pic>
      <p:pic>
        <p:nvPicPr>
          <p:cNvPr id="7" name="그림 6" descr="2012-05-02 10.56.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391472" cy="3356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1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3573016"/>
          </a:xfrm>
          <a:prstGeom prst="rect">
            <a:avLst/>
          </a:prstGeom>
        </p:spPr>
      </p:pic>
      <p:pic>
        <p:nvPicPr>
          <p:cNvPr id="3" name="그림 2" descr="2012-04-18 17.03.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3573016"/>
          </a:xfrm>
          <a:prstGeom prst="rect">
            <a:avLst/>
          </a:prstGeom>
        </p:spPr>
      </p:pic>
      <p:pic>
        <p:nvPicPr>
          <p:cNvPr id="7" name="그림 6" descr="201203291927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3016"/>
            <a:ext cx="4499992" cy="3284984"/>
          </a:xfrm>
          <a:prstGeom prst="rect">
            <a:avLst/>
          </a:prstGeom>
        </p:spPr>
      </p:pic>
      <p:pic>
        <p:nvPicPr>
          <p:cNvPr id="9" name="그림 8" descr="2012-04-01 13.31.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573017"/>
            <a:ext cx="4644007" cy="3284984"/>
          </a:xfrm>
          <a:prstGeom prst="rect">
            <a:avLst/>
          </a:prstGeom>
        </p:spPr>
      </p:pic>
      <p:pic>
        <p:nvPicPr>
          <p:cNvPr id="10" name="그림 9" descr="2012-05-26 20.36.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4408" y="3573016"/>
            <a:ext cx="4649591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-27384"/>
            <a:ext cx="918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큐티큐티</a:t>
            </a:r>
            <a:r>
              <a:rPr lang="ko-KR" altLang="en-US" sz="28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캠프</a:t>
            </a:r>
            <a:r>
              <a:rPr lang="en-US" altLang="ko-KR" sz="28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</a:t>
            </a:r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– </a:t>
            </a:r>
            <a:r>
              <a:rPr lang="ko-KR" altLang="en-US" sz="2800" dirty="0" smtClean="0">
                <a:latin typeface="Rix민들레 M" pitchFamily="18" charset="-127"/>
                <a:ea typeface="Rix민들레 M" pitchFamily="18" charset="-127"/>
              </a:rPr>
              <a:t>베다니 식구들과의 첫 만남</a:t>
            </a:r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.</a:t>
            </a:r>
            <a:endParaRPr lang="ko-KR" altLang="en-US" sz="28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3-12 09.24.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4427984" cy="3096344"/>
          </a:xfrm>
          <a:prstGeom prst="rect">
            <a:avLst/>
          </a:prstGeom>
        </p:spPr>
      </p:pic>
      <p:pic>
        <p:nvPicPr>
          <p:cNvPr id="4" name="그림 3" descr="2012-03-12 21.29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476672"/>
            <a:ext cx="4716016" cy="3096344"/>
          </a:xfrm>
          <a:prstGeom prst="rect">
            <a:avLst/>
          </a:prstGeom>
        </p:spPr>
      </p:pic>
      <p:pic>
        <p:nvPicPr>
          <p:cNvPr id="5" name="그림 4" descr="2012-03-12 19.41.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3016"/>
            <a:ext cx="4427984" cy="3284984"/>
          </a:xfrm>
          <a:prstGeom prst="rect">
            <a:avLst/>
          </a:prstGeom>
        </p:spPr>
      </p:pic>
      <p:pic>
        <p:nvPicPr>
          <p:cNvPr id="6" name="그림 5" descr="IMG_04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573016"/>
            <a:ext cx="4716016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2-05-28 16.38.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427984" cy="3024336"/>
          </a:xfrm>
          <a:prstGeom prst="rect">
            <a:avLst/>
          </a:prstGeom>
        </p:spPr>
      </p:pic>
      <p:pic>
        <p:nvPicPr>
          <p:cNvPr id="3" name="그림 2" descr="2012-05-28 16.38.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20688"/>
            <a:ext cx="4716016" cy="3024336"/>
          </a:xfrm>
          <a:prstGeom prst="rect">
            <a:avLst/>
          </a:prstGeom>
        </p:spPr>
      </p:pic>
      <p:pic>
        <p:nvPicPr>
          <p:cNvPr id="5" name="그림 4" descr="P52728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4475989" cy="3212976"/>
          </a:xfrm>
          <a:prstGeom prst="rect">
            <a:avLst/>
          </a:prstGeom>
        </p:spPr>
      </p:pic>
      <p:pic>
        <p:nvPicPr>
          <p:cNvPr id="6" name="그림 5" descr="P52829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3645024"/>
            <a:ext cx="4716016" cy="3212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핸디캡 캠프 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– 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이 캠프를 마지막으로 베다니와 작별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.</a:t>
            </a:r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49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수업</a:t>
            </a:r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 준비 및 참여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!</a:t>
            </a:r>
          </a:p>
          <a:p>
            <a:endParaRPr lang="ko-KR" altLang="en-US" sz="32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4-14 13.14.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4499992" cy="3140968"/>
          </a:xfrm>
          <a:prstGeom prst="rect">
            <a:avLst/>
          </a:prstGeom>
        </p:spPr>
      </p:pic>
      <p:pic>
        <p:nvPicPr>
          <p:cNvPr id="4" name="그림 3" descr="2012-04-15 14.06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548680"/>
            <a:ext cx="4644008" cy="3356992"/>
          </a:xfrm>
          <a:prstGeom prst="rect">
            <a:avLst/>
          </a:prstGeom>
        </p:spPr>
      </p:pic>
      <p:pic>
        <p:nvPicPr>
          <p:cNvPr id="5" name="그림 4" descr="2012-04-15 14.06.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645024"/>
            <a:ext cx="4499992" cy="3212976"/>
          </a:xfrm>
          <a:prstGeom prst="rect">
            <a:avLst/>
          </a:prstGeom>
        </p:spPr>
      </p:pic>
      <p:pic>
        <p:nvPicPr>
          <p:cNvPr id="6" name="그림 5" descr="IMG_14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3645024"/>
            <a:ext cx="4644008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IMG_19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4572000" cy="3374994"/>
          </a:xfrm>
          <a:prstGeom prst="rect">
            <a:avLst/>
          </a:prstGeom>
        </p:spPr>
      </p:pic>
      <p:pic>
        <p:nvPicPr>
          <p:cNvPr id="3" name="그림 2" descr="IMG_0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9946" y="0"/>
            <a:ext cx="4544054" cy="3408040"/>
          </a:xfrm>
          <a:prstGeom prst="rect">
            <a:avLst/>
          </a:prstGeom>
        </p:spPr>
      </p:pic>
      <p:pic>
        <p:nvPicPr>
          <p:cNvPr id="4" name="그림 3" descr="2012-04-23 11.03.01.jpg"/>
          <p:cNvPicPr>
            <a:picLocks noChangeAspect="1"/>
          </p:cNvPicPr>
          <p:nvPr/>
        </p:nvPicPr>
        <p:blipFill>
          <a:blip r:embed="rId4" cstate="print">
            <a:lum bright="-6000"/>
          </a:blip>
          <a:stretch>
            <a:fillRect/>
          </a:stretch>
        </p:blipFill>
        <p:spPr>
          <a:xfrm>
            <a:off x="0" y="3356992"/>
            <a:ext cx="4644007" cy="3501008"/>
          </a:xfrm>
          <a:prstGeom prst="rect">
            <a:avLst/>
          </a:prstGeom>
        </p:spPr>
      </p:pic>
      <p:pic>
        <p:nvPicPr>
          <p:cNvPr id="5" name="그림 4" descr="201203271332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1499" y="3356992"/>
            <a:ext cx="4512501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20120328151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572000" cy="3429000"/>
          </a:xfrm>
          <a:prstGeom prst="rect">
            <a:avLst/>
          </a:prstGeom>
        </p:spPr>
      </p:pic>
      <p:pic>
        <p:nvPicPr>
          <p:cNvPr id="5" name="그림 4" descr="2012-04-26 08.44.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1" y="0"/>
            <a:ext cx="4572000" cy="3429000"/>
          </a:xfrm>
          <a:prstGeom prst="rect">
            <a:avLst/>
          </a:prstGeom>
        </p:spPr>
      </p:pic>
      <p:pic>
        <p:nvPicPr>
          <p:cNvPr id="6" name="그림 5" descr="2012-05-11 09.42.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그림 6" descr="2012-04-29 09.37.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-27384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문화</a:t>
            </a:r>
            <a:r>
              <a:rPr lang="ko-KR" altLang="en-US" sz="4000" dirty="0" smtClean="0">
                <a:latin typeface="Rix민들레 M" pitchFamily="18" charset="-127"/>
                <a:ea typeface="Rix민들레 M" pitchFamily="18" charset="-127"/>
              </a:rPr>
              <a:t>를 나누다</a:t>
            </a:r>
            <a:r>
              <a:rPr lang="en-US" altLang="ko-KR" sz="40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40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4-06 16.06.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4572000" cy="2880320"/>
          </a:xfrm>
          <a:prstGeom prst="rect">
            <a:avLst/>
          </a:prstGeom>
        </p:spPr>
      </p:pic>
      <p:pic>
        <p:nvPicPr>
          <p:cNvPr id="4" name="그림 3" descr="2012-04-10 11.05.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92696"/>
            <a:ext cx="4572000" cy="2880320"/>
          </a:xfrm>
          <a:prstGeom prst="rect">
            <a:avLst/>
          </a:prstGeom>
        </p:spPr>
      </p:pic>
      <p:pic>
        <p:nvPicPr>
          <p:cNvPr id="5" name="그림 4" descr="2012-04-10 13.17.39 - 복사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3016"/>
            <a:ext cx="4572000" cy="3284984"/>
          </a:xfrm>
          <a:prstGeom prst="rect">
            <a:avLst/>
          </a:prstGeom>
        </p:spPr>
      </p:pic>
      <p:pic>
        <p:nvPicPr>
          <p:cNvPr id="6" name="그림 5" descr="1334845135335.jpg"/>
          <p:cNvPicPr>
            <a:picLocks noChangeAspect="1"/>
          </p:cNvPicPr>
          <p:nvPr/>
        </p:nvPicPr>
        <p:blipFill>
          <a:blip r:embed="rId5" cstate="print">
            <a:lum bright="9000"/>
          </a:blip>
          <a:stretch>
            <a:fillRect/>
          </a:stretch>
        </p:blipFill>
        <p:spPr>
          <a:xfrm>
            <a:off x="4572000" y="3573016"/>
            <a:ext cx="4572000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latin typeface="Rix민들레 M" pitchFamily="18" charset="-127"/>
                <a:ea typeface="Rix민들레 M" pitchFamily="18" charset="-127"/>
              </a:rPr>
              <a:t>저희를 소개합니다</a:t>
            </a:r>
            <a:r>
              <a:rPr lang="en-US" altLang="ko-KR" sz="48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48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4" name="그림 3" descr="광호af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39194" y="985344"/>
            <a:ext cx="2593004" cy="244827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그림 4" descr="보영af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933056"/>
            <a:ext cx="2592288" cy="27916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그림 5" descr="혜민aft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980728"/>
            <a:ext cx="2394779" cy="25202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그림 6" descr="아라aft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6349" y="1052736"/>
            <a:ext cx="2430147" cy="24928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그림 7" descr="지훈aft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2" y="3933056"/>
            <a:ext cx="2448272" cy="273630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-36512" y="2636912"/>
            <a:ext cx="14401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민들레 M" pitchFamily="18" charset="-127"/>
                <a:ea typeface="Rix민들레 M" pitchFamily="18" charset="-127"/>
              </a:rPr>
              <a:t>소광호</a:t>
            </a:r>
            <a:r>
              <a:rPr lang="ko-KR" altLang="en-US" sz="2400" dirty="0" smtClean="0">
                <a:latin typeface="Rix민들레 M" pitchFamily="18" charset="-127"/>
                <a:ea typeface="Rix민들레 M" pitchFamily="18" charset="-127"/>
              </a:rPr>
              <a:t> </a:t>
            </a:r>
            <a:endParaRPr lang="en-US" altLang="ko-KR" sz="24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2400" dirty="0" smtClean="0">
                <a:latin typeface="Rix민들레 M" pitchFamily="18" charset="-127"/>
                <a:ea typeface="Rix민들레 M" pitchFamily="18" charset="-127"/>
              </a:rPr>
              <a:t>David</a:t>
            </a:r>
          </a:p>
          <a:p>
            <a:endParaRPr lang="en-US" altLang="ko-KR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176464" y="5842337"/>
            <a:ext cx="176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서보영</a:t>
            </a:r>
            <a:r>
              <a:rPr lang="ko-KR" altLang="en-US" sz="2800" dirty="0" smtClean="0">
                <a:latin typeface="Rix민들레 M" pitchFamily="18" charset="-127"/>
                <a:ea typeface="Rix민들레 M" pitchFamily="18" charset="-127"/>
              </a:rPr>
              <a:t> </a:t>
            </a:r>
            <a:endParaRPr lang="en-US" altLang="ko-KR" sz="28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2800" dirty="0" err="1" smtClean="0">
                <a:latin typeface="Rix민들레 M" pitchFamily="18" charset="-127"/>
                <a:ea typeface="Rix민들레 M" pitchFamily="18" charset="-127"/>
              </a:rPr>
              <a:t>Bobo</a:t>
            </a:r>
            <a:endParaRPr lang="en-US" altLang="ko-KR" sz="2800" dirty="0" smtClean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2708920"/>
            <a:ext cx="1907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민들레 M" pitchFamily="18" charset="-127"/>
                <a:ea typeface="Rix민들레 M" pitchFamily="18" charset="-127"/>
              </a:rPr>
              <a:t>조혜민 </a:t>
            </a:r>
            <a:endParaRPr lang="en-US" altLang="ko-KR" sz="28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2800" dirty="0" err="1" smtClean="0">
                <a:latin typeface="Rix민들레 M" pitchFamily="18" charset="-127"/>
                <a:ea typeface="Rix민들레 M" pitchFamily="18" charset="-127"/>
              </a:rPr>
              <a:t>Amin</a:t>
            </a:r>
            <a:endParaRPr lang="en-US" altLang="ko-KR" sz="2800" dirty="0" smtClean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8144" y="2708920"/>
            <a:ext cx="17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민들레 M" pitchFamily="18" charset="-127"/>
                <a:ea typeface="Rix민들레 M" pitchFamily="18" charset="-127"/>
              </a:rPr>
              <a:t>고아라</a:t>
            </a:r>
            <a:endParaRPr lang="en-US" altLang="ko-KR" sz="28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Sonia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104" y="5903893"/>
            <a:ext cx="1763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민들레 M" pitchFamily="18" charset="-127"/>
                <a:ea typeface="Rix민들레 M" pitchFamily="18" charset="-127"/>
              </a:rPr>
              <a:t>김지훈</a:t>
            </a:r>
            <a:endParaRPr lang="en-US" altLang="ko-KR" sz="28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Kim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2636912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페낭</a:t>
            </a:r>
            <a:r>
              <a:rPr lang="ko-KR" altLang="en-US" sz="8800" dirty="0" err="1" smtClean="0">
                <a:latin typeface="Rix민들레 M" pitchFamily="18" charset="-127"/>
                <a:ea typeface="Rix민들레 M" pitchFamily="18" charset="-127"/>
              </a:rPr>
              <a:t>으로</a:t>
            </a:r>
            <a:r>
              <a:rPr lang="en-US" altLang="ko-KR" sz="88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8800" dirty="0">
              <a:latin typeface="Rix민들레 M" pitchFamily="18" charset="-127"/>
              <a:ea typeface="Rix민들레 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5220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smtClean="0">
                <a:latin typeface="Rix민들레 M" pitchFamily="18" charset="-127"/>
                <a:ea typeface="Rix민들레 M" pitchFamily="18" charset="-127"/>
              </a:rPr>
              <a:t>PENANG YMCA </a:t>
            </a:r>
            <a:r>
              <a:rPr lang="ko-KR" altLang="en-US" sz="4400" dirty="0" smtClean="0">
                <a:latin typeface="Rix민들레 M" pitchFamily="18" charset="-127"/>
                <a:ea typeface="Rix민들레 M" pitchFamily="18" charset="-127"/>
              </a:rPr>
              <a:t>식구들</a:t>
            </a:r>
            <a:endParaRPr lang="en-US" altLang="ko-KR" sz="4400" dirty="0" smtClean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4" name="그림 3" descr="2012-06-22 21.01.24.jpg"/>
          <p:cNvPicPr>
            <a:picLocks noChangeAspect="1"/>
          </p:cNvPicPr>
          <p:nvPr/>
        </p:nvPicPr>
        <p:blipFill>
          <a:blip r:embed="rId2" cstate="print">
            <a:lum bright="9000" contrast="45000"/>
          </a:blip>
          <a:stretch>
            <a:fillRect/>
          </a:stretch>
        </p:blipFill>
        <p:spPr>
          <a:xfrm>
            <a:off x="251520" y="836712"/>
            <a:ext cx="3240360" cy="326698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그림 5" descr="20120715180347.jpg"/>
          <p:cNvPicPr>
            <a:picLocks noChangeAspect="1"/>
          </p:cNvPicPr>
          <p:nvPr/>
        </p:nvPicPr>
        <p:blipFill>
          <a:blip r:embed="rId3" cstate="print">
            <a:lum bright="-9000"/>
          </a:blip>
          <a:stretch>
            <a:fillRect/>
          </a:stretch>
        </p:blipFill>
        <p:spPr>
          <a:xfrm>
            <a:off x="5292079" y="44624"/>
            <a:ext cx="3816425" cy="35261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204864"/>
            <a:ext cx="2295525" cy="28575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lum bright="-21000" contrast="-10000"/>
          </a:blip>
          <a:srcRect/>
          <a:stretch>
            <a:fillRect/>
          </a:stretch>
        </p:blipFill>
        <p:spPr bwMode="auto">
          <a:xfrm>
            <a:off x="1331640" y="4221088"/>
            <a:ext cx="2104429" cy="23945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79512" y="3645024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 smtClean="0">
                <a:latin typeface="Rix민들레 M" pitchFamily="18" charset="-127"/>
                <a:ea typeface="Rix민들레 M" pitchFamily="18" charset="-127"/>
              </a:rPr>
              <a:t>Rahela</a:t>
            </a:r>
            <a:endParaRPr lang="ko-KR" altLang="en-US" dirty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0072" y="472514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err="1" smtClean="0">
                <a:latin typeface="Rix민들레 M" pitchFamily="18" charset="-127"/>
                <a:ea typeface="Rix민들레 M" pitchFamily="18" charset="-127"/>
              </a:rPr>
              <a:t>Yunxin</a:t>
            </a:r>
            <a:endParaRPr lang="ko-KR" altLang="en-US" dirty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56176" y="364502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err="1" smtClean="0">
                <a:latin typeface="Rix민들레 M" pitchFamily="18" charset="-127"/>
                <a:ea typeface="Rix민들레 M" pitchFamily="18" charset="-127"/>
              </a:rPr>
              <a:t>Ruby,Maria</a:t>
            </a:r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, and Joe</a:t>
            </a:r>
            <a:endParaRPr lang="ko-KR" altLang="en-US" sz="2800" dirty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616530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Jesse</a:t>
            </a:r>
            <a:endParaRPr lang="ko-KR" altLang="en-US" sz="2800" dirty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12568" y="5931277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latin typeface="Rix민들레 M" pitchFamily="18" charset="-127"/>
                <a:ea typeface="Rix민들레 M" pitchFamily="18" charset="-127"/>
              </a:rPr>
              <a:t>그리고 </a:t>
            </a:r>
            <a:endParaRPr lang="en-US" altLang="ko-KR" sz="28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2800" dirty="0" err="1" smtClean="0">
                <a:latin typeface="Rix민들레 M" pitchFamily="18" charset="-127"/>
                <a:ea typeface="Rix민들레 M" pitchFamily="18" charset="-127"/>
              </a:rPr>
              <a:t>Jenn</a:t>
            </a:r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, and Youth Club members.</a:t>
            </a:r>
            <a:endParaRPr lang="ko-KR" altLang="en-US" sz="2800" dirty="0">
              <a:latin typeface="Rix민들레 M" pitchFamily="18" charset="-127"/>
              <a:ea typeface="Rix민들레 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-27384"/>
            <a:ext cx="9180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데프</a:t>
            </a:r>
            <a:r>
              <a:rPr lang="ko-KR" altLang="en-US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스쿨 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– </a:t>
            </a:r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페낭에서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만난 예쁜 아이들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.</a:t>
            </a:r>
          </a:p>
          <a:p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6-22 11.24.19.jpg"/>
          <p:cNvPicPr>
            <a:picLocks noChangeAspect="1"/>
          </p:cNvPicPr>
          <p:nvPr/>
        </p:nvPicPr>
        <p:blipFill>
          <a:blip r:embed="rId2" cstate="print">
            <a:lum bright="-3000"/>
          </a:blip>
          <a:stretch>
            <a:fillRect/>
          </a:stretch>
        </p:blipFill>
        <p:spPr>
          <a:xfrm>
            <a:off x="0" y="620688"/>
            <a:ext cx="4427984" cy="3528392"/>
          </a:xfrm>
          <a:prstGeom prst="rect">
            <a:avLst/>
          </a:prstGeom>
        </p:spPr>
      </p:pic>
      <p:pic>
        <p:nvPicPr>
          <p:cNvPr id="4" name="그림 3" descr="2012-06-29 11.34.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20688"/>
            <a:ext cx="4716016" cy="2952328"/>
          </a:xfrm>
          <a:prstGeom prst="rect">
            <a:avLst/>
          </a:prstGeom>
        </p:spPr>
      </p:pic>
      <p:pic>
        <p:nvPicPr>
          <p:cNvPr id="5" name="그림 4" descr="IMG_28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3573016"/>
            <a:ext cx="4716016" cy="3284984"/>
          </a:xfrm>
          <a:prstGeom prst="rect">
            <a:avLst/>
          </a:prstGeom>
        </p:spPr>
      </p:pic>
      <p:pic>
        <p:nvPicPr>
          <p:cNvPr id="6" name="그림 5" descr="2012-06-22 11.50.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1500" y="3001516"/>
            <a:ext cx="3284984" cy="4427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12-06-22 12.23.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8024" cy="3645024"/>
          </a:xfrm>
          <a:prstGeom prst="rect">
            <a:avLst/>
          </a:prstGeom>
        </p:spPr>
      </p:pic>
      <p:pic>
        <p:nvPicPr>
          <p:cNvPr id="3" name="그림 2" descr="2012-06-25 12.20.15.jpg"/>
          <p:cNvPicPr>
            <a:picLocks noChangeAspect="1"/>
          </p:cNvPicPr>
          <p:nvPr/>
        </p:nvPicPr>
        <p:blipFill>
          <a:blip r:embed="rId3" cstate="print">
            <a:lum bright="-4000"/>
          </a:blip>
          <a:stretch>
            <a:fillRect/>
          </a:stretch>
        </p:blipFill>
        <p:spPr>
          <a:xfrm>
            <a:off x="4716016" y="1"/>
            <a:ext cx="4427984" cy="3645024"/>
          </a:xfrm>
          <a:prstGeom prst="rect">
            <a:avLst/>
          </a:prstGeom>
        </p:spPr>
      </p:pic>
      <p:pic>
        <p:nvPicPr>
          <p:cNvPr id="4" name="그림 3" descr="2012-06-30 08.16.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645024"/>
            <a:ext cx="4427984" cy="3212976"/>
          </a:xfrm>
          <a:prstGeom prst="rect">
            <a:avLst/>
          </a:prstGeom>
        </p:spPr>
      </p:pic>
      <p:pic>
        <p:nvPicPr>
          <p:cNvPr id="5" name="그림 4" descr="2012-06-30 08.27.40.jpg"/>
          <p:cNvPicPr>
            <a:picLocks noChangeAspect="1"/>
          </p:cNvPicPr>
          <p:nvPr/>
        </p:nvPicPr>
        <p:blipFill>
          <a:blip r:embed="rId5" cstate="print">
            <a:lum bright="-5000"/>
          </a:blip>
          <a:stretch>
            <a:fillRect/>
          </a:stretch>
        </p:blipFill>
        <p:spPr>
          <a:xfrm>
            <a:off x="0" y="3645024"/>
            <a:ext cx="4716016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두차례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행사진행 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- </a:t>
            </a:r>
            <a:r>
              <a:rPr lang="en-US" altLang="ko-KR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handicraft night, cultural night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.</a:t>
            </a:r>
          </a:p>
          <a:p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7160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42798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716016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573016"/>
            <a:ext cx="442798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-4737"/>
            <a:ext cx="3816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400" dirty="0" smtClean="0">
                <a:latin typeface="Rix민들레 M" pitchFamily="18" charset="-127"/>
                <a:ea typeface="Rix민들레 M" pitchFamily="18" charset="-127"/>
              </a:rPr>
              <a:t>이곳은 </a:t>
            </a:r>
            <a:r>
              <a:rPr lang="en-US" altLang="ko-KR" sz="44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Y </a:t>
            </a:r>
            <a:r>
              <a:rPr lang="en-US" altLang="ko-KR" sz="44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cafe</a:t>
            </a:r>
            <a:r>
              <a:rPr lang="en-US" altLang="ko-KR" sz="44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</a:t>
            </a:r>
            <a:r>
              <a:rPr lang="en-US" altLang="ko-KR" sz="44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CAFE</a:t>
            </a:r>
            <a:r>
              <a:rPr lang="en-US" altLang="ko-KR" sz="44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44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6-22 13.05.38.jpg"/>
          <p:cNvPicPr>
            <a:picLocks noChangeAspect="1"/>
          </p:cNvPicPr>
          <p:nvPr/>
        </p:nvPicPr>
        <p:blipFill>
          <a:blip r:embed="rId2" cstate="print">
            <a:lum bright="-2000"/>
          </a:blip>
          <a:stretch>
            <a:fillRect/>
          </a:stretch>
        </p:blipFill>
        <p:spPr>
          <a:xfrm>
            <a:off x="0" y="692696"/>
            <a:ext cx="4427984" cy="3240360"/>
          </a:xfrm>
          <a:prstGeom prst="rect">
            <a:avLst/>
          </a:prstGeom>
        </p:spPr>
      </p:pic>
      <p:pic>
        <p:nvPicPr>
          <p:cNvPr id="4" name="그림 3" descr="2012-06-20 12.10.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716016" cy="3168352"/>
          </a:xfrm>
          <a:prstGeom prst="rect">
            <a:avLst/>
          </a:prstGeom>
        </p:spPr>
      </p:pic>
      <p:pic>
        <p:nvPicPr>
          <p:cNvPr id="5" name="그림 4" descr="2012-06-22 13.09.31.jpg"/>
          <p:cNvPicPr>
            <a:picLocks noChangeAspect="1"/>
          </p:cNvPicPr>
          <p:nvPr/>
        </p:nvPicPr>
        <p:blipFill>
          <a:blip r:embed="rId4" cstate="print">
            <a:lum bright="-5000"/>
          </a:blip>
          <a:stretch>
            <a:fillRect/>
          </a:stretch>
        </p:blipFill>
        <p:spPr>
          <a:xfrm>
            <a:off x="0" y="3888432"/>
            <a:ext cx="4499992" cy="2996952"/>
          </a:xfrm>
          <a:prstGeom prst="rect">
            <a:avLst/>
          </a:prstGeom>
        </p:spPr>
      </p:pic>
      <p:pic>
        <p:nvPicPr>
          <p:cNvPr id="6" name="그림 5" descr="2012-06-22 13.14.03.jpg"/>
          <p:cNvPicPr>
            <a:picLocks noChangeAspect="1"/>
          </p:cNvPicPr>
          <p:nvPr/>
        </p:nvPicPr>
        <p:blipFill>
          <a:blip r:embed="rId5" cstate="print">
            <a:lum bright="-4000"/>
          </a:blip>
          <a:stretch>
            <a:fillRect/>
          </a:stretch>
        </p:blipFill>
        <p:spPr>
          <a:xfrm>
            <a:off x="4427984" y="3861048"/>
            <a:ext cx="4716016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CCF </a:t>
            </a:r>
            <a:r>
              <a:rPr lang="ko-KR" altLang="en-US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프로그램 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참여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 – 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다양한 대상자를 만나다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.</a:t>
            </a:r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IMG_27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4572000" cy="3212976"/>
          </a:xfrm>
          <a:prstGeom prst="rect">
            <a:avLst/>
          </a:prstGeom>
        </p:spPr>
      </p:pic>
      <p:pic>
        <p:nvPicPr>
          <p:cNvPr id="4" name="그림 3" descr="IMG_27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92696"/>
            <a:ext cx="4572000" cy="3429000"/>
          </a:xfrm>
          <a:prstGeom prst="rect">
            <a:avLst/>
          </a:prstGeom>
        </p:spPr>
      </p:pic>
      <p:pic>
        <p:nvPicPr>
          <p:cNvPr id="5" name="그림 4" descr="IMG_33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674886"/>
            <a:ext cx="4644008" cy="3183114"/>
          </a:xfrm>
          <a:prstGeom prst="rect">
            <a:avLst/>
          </a:prstGeom>
        </p:spPr>
      </p:pic>
      <p:pic>
        <p:nvPicPr>
          <p:cNvPr id="6" name="그림 5" descr="2012-07-06 11.32.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4572000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861048"/>
            <a:ext cx="363589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522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err="1" smtClean="0">
                <a:latin typeface="Rix민들레 M" pitchFamily="18" charset="-127"/>
                <a:ea typeface="Rix민들레 M" pitchFamily="18" charset="-127"/>
              </a:rPr>
              <a:t>유스</a:t>
            </a:r>
            <a:r>
              <a:rPr lang="ko-KR" altLang="en-US" sz="4000" dirty="0" smtClean="0">
                <a:latin typeface="Rix민들레 M" pitchFamily="18" charset="-127"/>
                <a:ea typeface="Rix민들레 M" pitchFamily="18" charset="-127"/>
              </a:rPr>
              <a:t> 클럽과 </a:t>
            </a:r>
            <a:r>
              <a:rPr lang="ko-KR" altLang="en-US" sz="40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유스</a:t>
            </a:r>
            <a:r>
              <a:rPr lang="ko-KR" altLang="en-US" sz="40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카니발 </a:t>
            </a:r>
            <a:r>
              <a:rPr lang="ko-KR" altLang="en-US" sz="4000" dirty="0" smtClean="0">
                <a:latin typeface="Rix민들레 M" pitchFamily="18" charset="-127"/>
                <a:ea typeface="Rix민들레 M" pitchFamily="18" charset="-127"/>
              </a:rPr>
              <a:t>준비</a:t>
            </a:r>
            <a:r>
              <a:rPr lang="en-US" altLang="ko-KR" sz="40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24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lum bright="-3000"/>
          </a:blip>
          <a:srcRect/>
          <a:stretch>
            <a:fillRect/>
          </a:stretch>
        </p:blipFill>
        <p:spPr bwMode="auto">
          <a:xfrm>
            <a:off x="5548987" y="692696"/>
            <a:ext cx="359501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37320"/>
            <a:ext cx="558011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882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싱가포르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로 </a:t>
            </a:r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비자트립을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떠나다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6" name="그림 5" descr="2012-05-20 10.14.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3429000"/>
            <a:ext cx="4644008" cy="3429000"/>
          </a:xfrm>
          <a:prstGeom prst="rect">
            <a:avLst/>
          </a:prstGeom>
        </p:spPr>
      </p:pic>
      <p:pic>
        <p:nvPicPr>
          <p:cNvPr id="8" name="그림 7" descr="1337693126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499992" cy="3429000"/>
          </a:xfrm>
          <a:prstGeom prst="rect">
            <a:avLst/>
          </a:prstGeom>
        </p:spPr>
      </p:pic>
      <p:pic>
        <p:nvPicPr>
          <p:cNvPr id="9" name="그림 8" descr="2012-05-20 17.10.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620688"/>
            <a:ext cx="4644008" cy="2880320"/>
          </a:xfrm>
          <a:prstGeom prst="rect">
            <a:avLst/>
          </a:prstGeom>
        </p:spPr>
      </p:pic>
      <p:pic>
        <p:nvPicPr>
          <p:cNvPr id="10" name="그림 9" descr="2012-05-20 11.53.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0688"/>
            <a:ext cx="4499992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4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캄보디아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에도 가보고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.</a:t>
            </a:r>
          </a:p>
        </p:txBody>
      </p:sp>
      <p:pic>
        <p:nvPicPr>
          <p:cNvPr id="3" name="그림 2" descr="2000-01-01 09.57.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572000" cy="3024336"/>
          </a:xfrm>
          <a:prstGeom prst="rect">
            <a:avLst/>
          </a:prstGeom>
        </p:spPr>
      </p:pic>
      <p:pic>
        <p:nvPicPr>
          <p:cNvPr id="4" name="그림 3" descr="2000-01-01 09.35.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4572000" cy="3024336"/>
          </a:xfrm>
          <a:prstGeom prst="rect">
            <a:avLst/>
          </a:prstGeom>
        </p:spPr>
      </p:pic>
      <p:pic>
        <p:nvPicPr>
          <p:cNvPr id="5" name="그림 4" descr="2000-01-01 12.05.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45024"/>
            <a:ext cx="4572000" cy="3212976"/>
          </a:xfrm>
          <a:prstGeom prst="rect">
            <a:avLst/>
          </a:prstGeom>
        </p:spPr>
      </p:pic>
      <p:pic>
        <p:nvPicPr>
          <p:cNvPr id="6" name="그림 5" descr="2012-06-05 10.14.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45024"/>
            <a:ext cx="4572000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blipFill dpi="0" rotWithShape="1">
          <a:blip r:embed="rId2" cstate="print">
            <a:alphaModFix amt="60000"/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12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목차</a:t>
            </a:r>
            <a:endParaRPr lang="ko-KR" altLang="en-US" sz="5400" dirty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52736"/>
            <a:ext cx="9144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endParaRPr lang="en-US" altLang="ko-KR" sz="2400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457200" indent="-457200" algn="ctr">
              <a:buAutoNum type="arabicPeriod"/>
            </a:pPr>
            <a:r>
              <a:rPr lang="ko-KR" altLang="en-US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주요 활동 장소 및 활동 내용 소개</a:t>
            </a:r>
            <a:endParaRPr lang="en-US" altLang="ko-KR" sz="2400" b="1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457200" indent="-457200" algn="ctr">
              <a:buAutoNum type="arabicPeriod"/>
            </a:pPr>
            <a:endParaRPr lang="en-US" altLang="ko-KR" sz="2400" b="1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r>
              <a:rPr lang="en-US" altLang="ko-KR" sz="20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</a:t>
            </a:r>
            <a:r>
              <a:rPr lang="en-US" altLang="ko-KR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-KL YMCA </a:t>
            </a:r>
            <a:endParaRPr lang="en-US" altLang="ko-KR" sz="2000" b="1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 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수화 수업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바하사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수업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위즈마하라판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데프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</a:t>
            </a:r>
            <a:r>
              <a:rPr lang="ko-KR" altLang="en-US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프리스쿨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그외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</a:t>
            </a:r>
            <a:r>
              <a:rPr lang="en-US" altLang="ko-KR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uncompulsory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활동 </a:t>
            </a:r>
            <a:endParaRPr lang="en-US" altLang="ko-KR" sz="2000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r>
              <a:rPr lang="en-US" altLang="ko-KR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-BETHANY HOME</a:t>
            </a:r>
          </a:p>
          <a:p>
            <a:pPr marL="342900" indent="-342900" algn="ctr"/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수업 계획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참여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보조 활동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문화교류 활동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..</a:t>
            </a:r>
          </a:p>
          <a:p>
            <a:pPr marL="342900" indent="-342900" algn="ctr"/>
            <a:r>
              <a:rPr lang="en-US" altLang="ko-KR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-PENANG YMCA</a:t>
            </a:r>
          </a:p>
          <a:p>
            <a:pPr marL="342900" indent="-342900" algn="ctr"/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 </a:t>
            </a:r>
            <a:r>
              <a:rPr lang="ko-KR" altLang="en-US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데프스쿨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</a:t>
            </a:r>
            <a:r>
              <a:rPr lang="ko-KR" altLang="en-US" sz="2000" dirty="0" err="1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유스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카니발 준비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CCF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프로그램 참여</a:t>
            </a:r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, Y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카페 보조</a:t>
            </a:r>
            <a:endParaRPr lang="en-US" altLang="ko-KR" sz="2000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endParaRPr lang="en-US" altLang="ko-KR" sz="2000" b="1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r>
              <a:rPr lang="en-US" altLang="ko-KR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3. </a:t>
            </a:r>
            <a:r>
              <a:rPr lang="ko-KR" altLang="en-US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그 외 활동</a:t>
            </a:r>
            <a:endParaRPr lang="en-US" altLang="ko-KR" sz="2400" b="1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- 350PPM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캠페인</a:t>
            </a:r>
            <a:endParaRPr lang="en-US" altLang="ko-KR" sz="2000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r>
              <a:rPr lang="en-US" altLang="ko-KR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    - </a:t>
            </a:r>
            <a:r>
              <a:rPr lang="ko-KR" altLang="en-US" sz="2000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여행</a:t>
            </a:r>
            <a:endParaRPr lang="en-US" altLang="ko-KR" sz="2000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endParaRPr lang="en-US" altLang="ko-KR" sz="2000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  <a:p>
            <a:pPr marL="342900" indent="-342900" algn="ctr"/>
            <a:r>
              <a:rPr lang="en-US" altLang="ko-KR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4. </a:t>
            </a:r>
            <a:r>
              <a:rPr lang="ko-KR" altLang="en-US" sz="2400" b="1" dirty="0" smtClean="0">
                <a:solidFill>
                  <a:srgbClr val="002060"/>
                </a:solidFill>
                <a:latin typeface="Rix민들레 M" pitchFamily="18" charset="-127"/>
                <a:ea typeface="Rix민들레 M" pitchFamily="18" charset="-127"/>
              </a:rPr>
              <a:t>우리들의 이야기</a:t>
            </a:r>
            <a:endParaRPr lang="en-US" altLang="ko-KR" sz="2400" b="1" dirty="0" smtClean="0">
              <a:solidFill>
                <a:srgbClr val="002060"/>
              </a:solidFill>
              <a:latin typeface="Rix민들레 M" pitchFamily="18" charset="-127"/>
              <a:ea typeface="Rix민들레 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오직 </a:t>
            </a:r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다섯명이서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간 첫 여행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! </a:t>
            </a:r>
            <a:r>
              <a:rPr lang="ko-KR" altLang="en-US" sz="36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믈라카</a:t>
            </a:r>
            <a:r>
              <a:rPr lang="ko-KR" altLang="en-US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</a:t>
            </a:r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트립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.</a:t>
            </a:r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4-20 11.45.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2915816" cy="3240360"/>
          </a:xfrm>
          <a:prstGeom prst="rect">
            <a:avLst/>
          </a:prstGeom>
        </p:spPr>
      </p:pic>
      <p:pic>
        <p:nvPicPr>
          <p:cNvPr id="5" name="그림 4" descr="2012-04-20 16.45.17.jpg"/>
          <p:cNvPicPr>
            <a:picLocks noChangeAspect="1"/>
          </p:cNvPicPr>
          <p:nvPr/>
        </p:nvPicPr>
        <p:blipFill>
          <a:blip r:embed="rId3" cstate="print">
            <a:lum bright="-3000"/>
          </a:blip>
          <a:stretch>
            <a:fillRect/>
          </a:stretch>
        </p:blipFill>
        <p:spPr>
          <a:xfrm>
            <a:off x="0" y="3744416"/>
            <a:ext cx="4716016" cy="3140968"/>
          </a:xfrm>
          <a:prstGeom prst="rect">
            <a:avLst/>
          </a:prstGeom>
        </p:spPr>
      </p:pic>
      <p:pic>
        <p:nvPicPr>
          <p:cNvPr id="6" name="그림 5" descr="2012-04-21 10.00.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137920" y="710952"/>
            <a:ext cx="3168352" cy="2843808"/>
          </a:xfrm>
          <a:prstGeom prst="rect">
            <a:avLst/>
          </a:prstGeom>
        </p:spPr>
      </p:pic>
      <p:pic>
        <p:nvPicPr>
          <p:cNvPr id="7" name="그림 6" descr="2012-04-22 16.49.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717032"/>
            <a:ext cx="4427984" cy="3140968"/>
          </a:xfrm>
          <a:prstGeom prst="rect">
            <a:avLst/>
          </a:prstGeom>
        </p:spPr>
      </p:pic>
      <p:pic>
        <p:nvPicPr>
          <p:cNvPr id="8" name="그림 7" descr="2012-04-22 22.45.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548680"/>
            <a:ext cx="3419872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고펭</a:t>
            </a:r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에서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휴식을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IMG_38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4572000" cy="2736304"/>
          </a:xfrm>
          <a:prstGeom prst="rect">
            <a:avLst/>
          </a:prstGeom>
        </p:spPr>
      </p:pic>
      <p:pic>
        <p:nvPicPr>
          <p:cNvPr id="4" name="그림 3" descr="IMG_38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48680"/>
            <a:ext cx="4572000" cy="2736304"/>
          </a:xfrm>
          <a:prstGeom prst="rect">
            <a:avLst/>
          </a:prstGeom>
        </p:spPr>
      </p:pic>
      <p:pic>
        <p:nvPicPr>
          <p:cNvPr id="5" name="그림 4" descr="IMG_40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84984"/>
            <a:ext cx="3275856" cy="3573017"/>
          </a:xfrm>
          <a:prstGeom prst="rect">
            <a:avLst/>
          </a:prstGeom>
        </p:spPr>
      </p:pic>
      <p:pic>
        <p:nvPicPr>
          <p:cNvPr id="6" name="그림 5" descr="IMG_39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284985"/>
            <a:ext cx="3024336" cy="3573016"/>
          </a:xfrm>
          <a:prstGeom prst="rect">
            <a:avLst/>
          </a:prstGeom>
        </p:spPr>
      </p:pic>
      <p:pic>
        <p:nvPicPr>
          <p:cNvPr id="7" name="그림 6" descr="IMG_396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84984"/>
            <a:ext cx="2843808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350ppm</a:t>
            </a:r>
            <a:r>
              <a:rPr lang="en-US" altLang="ko-KR" sz="4000" dirty="0" smtClean="0">
                <a:latin typeface="Rix민들레 M" pitchFamily="18" charset="-127"/>
                <a:ea typeface="Rix민들레 M" pitchFamily="18" charset="-127"/>
              </a:rPr>
              <a:t> – </a:t>
            </a:r>
            <a:r>
              <a:rPr lang="ko-KR" altLang="en-US" sz="4000" dirty="0" smtClean="0">
                <a:latin typeface="Rix민들레 M" pitchFamily="18" charset="-127"/>
                <a:ea typeface="Rix민들레 M" pitchFamily="18" charset="-127"/>
              </a:rPr>
              <a:t>캄보디아 </a:t>
            </a:r>
            <a:r>
              <a:rPr lang="ko-KR" altLang="en-US" sz="4000" dirty="0" err="1" smtClean="0">
                <a:latin typeface="Rix민들레 M" pitchFamily="18" charset="-127"/>
                <a:ea typeface="Rix민들레 M" pitchFamily="18" charset="-127"/>
              </a:rPr>
              <a:t>여행중</a:t>
            </a:r>
            <a:r>
              <a:rPr lang="en-US" altLang="ko-KR" sz="4000" dirty="0" smtClean="0">
                <a:latin typeface="Rix민들레 M" pitchFamily="18" charset="-127"/>
                <a:ea typeface="Rix민들레 M" pitchFamily="18" charset="-127"/>
              </a:rPr>
              <a:t>,</a:t>
            </a:r>
            <a:r>
              <a:rPr lang="ko-KR" altLang="en-US" sz="4000" dirty="0" smtClean="0">
                <a:latin typeface="Rix민들레 M" pitchFamily="18" charset="-127"/>
                <a:ea typeface="Rix민들레 M" pitchFamily="18" charset="-127"/>
              </a:rPr>
              <a:t>그리고 핸디 캠프에서 진행</a:t>
            </a:r>
            <a:endParaRPr lang="ko-KR" altLang="en-US" sz="40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00-01-01 09.38.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4066"/>
            <a:ext cx="4283968" cy="3050958"/>
          </a:xfrm>
          <a:prstGeom prst="rect">
            <a:avLst/>
          </a:prstGeom>
        </p:spPr>
      </p:pic>
      <p:pic>
        <p:nvPicPr>
          <p:cNvPr id="4" name="그림 3" descr="2000-01-01 09.45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630070"/>
            <a:ext cx="4860032" cy="3014954"/>
          </a:xfrm>
          <a:prstGeom prst="rect">
            <a:avLst/>
          </a:prstGeom>
        </p:spPr>
      </p:pic>
      <p:pic>
        <p:nvPicPr>
          <p:cNvPr id="8" name="그림 7" descr="1340124257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32448"/>
            <a:ext cx="4300736" cy="3225552"/>
          </a:xfrm>
          <a:prstGeom prst="rect">
            <a:avLst/>
          </a:prstGeom>
        </p:spPr>
      </p:pic>
      <p:pic>
        <p:nvPicPr>
          <p:cNvPr id="9" name="그림 8" descr="13401243761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645024"/>
            <a:ext cx="4860032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아띠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63201"/>
            <a:ext cx="9144000" cy="549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7984" y="260648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 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404664"/>
            <a:ext cx="874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/>
              <a:t>귀국 보고회 </a:t>
            </a:r>
            <a:r>
              <a:rPr lang="en-US" altLang="ko-KR" sz="4800" dirty="0" smtClean="0"/>
              <a:t>– </a:t>
            </a:r>
            <a:r>
              <a:rPr lang="ko-KR" altLang="en-US" sz="4800" dirty="0" smtClean="0"/>
              <a:t>구미 </a:t>
            </a:r>
            <a:r>
              <a:rPr lang="en-US" altLang="ko-KR" sz="4800" dirty="0" smtClean="0"/>
              <a:t>YMCA</a:t>
            </a:r>
            <a:r>
              <a:rPr lang="ko-KR" altLang="en-US" sz="4800" dirty="0" smtClean="0"/>
              <a:t>에서</a:t>
            </a:r>
            <a:endParaRPr lang="ko-KR" alt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201202122044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555776" cy="2331843"/>
          </a:xfrm>
          <a:prstGeom prst="rect">
            <a:avLst/>
          </a:prstGeom>
        </p:spPr>
      </p:pic>
      <p:pic>
        <p:nvPicPr>
          <p:cNvPr id="5" name="그림 4" descr="P120311_165015_vani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0"/>
            <a:ext cx="2232248" cy="2348880"/>
          </a:xfrm>
          <a:prstGeom prst="rect">
            <a:avLst/>
          </a:prstGeom>
        </p:spPr>
      </p:pic>
      <p:pic>
        <p:nvPicPr>
          <p:cNvPr id="6" name="그림 5" descr="P120323_1136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2" y="5445224"/>
            <a:ext cx="1763687" cy="1412776"/>
          </a:xfrm>
          <a:prstGeom prst="rect">
            <a:avLst/>
          </a:prstGeom>
        </p:spPr>
      </p:pic>
      <p:pic>
        <p:nvPicPr>
          <p:cNvPr id="7" name="그림 6" descr="P50221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348880"/>
            <a:ext cx="2483768" cy="2664296"/>
          </a:xfrm>
          <a:prstGeom prst="rect">
            <a:avLst/>
          </a:prstGeom>
        </p:spPr>
      </p:pic>
      <p:pic>
        <p:nvPicPr>
          <p:cNvPr id="9" name="그림 8" descr="P52627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59" y="0"/>
            <a:ext cx="3131840" cy="2348880"/>
          </a:xfrm>
          <a:prstGeom prst="rect">
            <a:avLst/>
          </a:prstGeom>
        </p:spPr>
      </p:pic>
      <p:pic>
        <p:nvPicPr>
          <p:cNvPr id="10" name="그림 9" descr="11-85B8F7BD-327124-96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80312" y="2348880"/>
            <a:ext cx="1763688" cy="3096344"/>
          </a:xfrm>
          <a:prstGeom prst="rect">
            <a:avLst/>
          </a:prstGeom>
        </p:spPr>
      </p:pic>
      <p:pic>
        <p:nvPicPr>
          <p:cNvPr id="11" name="그림 10" descr="IMAG05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998132"/>
            <a:ext cx="2479824" cy="1859868"/>
          </a:xfrm>
          <a:prstGeom prst="rect">
            <a:avLst/>
          </a:prstGeom>
        </p:spPr>
      </p:pic>
      <p:pic>
        <p:nvPicPr>
          <p:cNvPr id="13" name="그림 12" descr="IMAG040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9992" y="1"/>
            <a:ext cx="1572975" cy="2348880"/>
          </a:xfrm>
          <a:prstGeom prst="rect">
            <a:avLst/>
          </a:prstGeom>
        </p:spPr>
      </p:pic>
      <p:pic>
        <p:nvPicPr>
          <p:cNvPr id="14" name="그림 13" descr="IMAG072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83768" y="5013177"/>
            <a:ext cx="1851670" cy="1844824"/>
          </a:xfrm>
          <a:prstGeom prst="rect">
            <a:avLst/>
          </a:prstGeom>
        </p:spPr>
      </p:pic>
      <p:pic>
        <p:nvPicPr>
          <p:cNvPr id="15" name="그림 14" descr="IMAG0911.jpg"/>
          <p:cNvPicPr>
            <a:picLocks noChangeAspect="1"/>
          </p:cNvPicPr>
          <p:nvPr/>
        </p:nvPicPr>
        <p:blipFill>
          <a:blip r:embed="rId12" cstate="print">
            <a:lum bright="-4000"/>
          </a:blip>
          <a:stretch>
            <a:fillRect/>
          </a:stretch>
        </p:blipFill>
        <p:spPr>
          <a:xfrm>
            <a:off x="3995936" y="5013176"/>
            <a:ext cx="2160240" cy="1844824"/>
          </a:xfrm>
          <a:prstGeom prst="rect">
            <a:avLst/>
          </a:prstGeom>
        </p:spPr>
      </p:pic>
      <p:pic>
        <p:nvPicPr>
          <p:cNvPr id="16" name="그림 15" descr="IMAG0781.jpg"/>
          <p:cNvPicPr>
            <a:picLocks noChangeAspect="1"/>
          </p:cNvPicPr>
          <p:nvPr/>
        </p:nvPicPr>
        <p:blipFill>
          <a:blip r:embed="rId13" cstate="print">
            <a:lum bright="-14000"/>
          </a:blip>
          <a:stretch>
            <a:fillRect/>
          </a:stretch>
        </p:blipFill>
        <p:spPr>
          <a:xfrm>
            <a:off x="6012160" y="5013176"/>
            <a:ext cx="1368152" cy="18448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5776" y="2754794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 smtClean="0">
                <a:latin typeface="Rix민들레 M" pitchFamily="18" charset="-127"/>
                <a:ea typeface="Rix민들레 M" pitchFamily="18" charset="-127"/>
              </a:rPr>
              <a:t>들어주셔서 감사합니다</a:t>
            </a:r>
            <a:endParaRPr lang="en-US" altLang="ko-KR" sz="54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5400" dirty="0" smtClean="0">
                <a:latin typeface="Rix민들레 M" pitchFamily="18" charset="-127"/>
                <a:ea typeface="Rix민들레 M" pitchFamily="18" charset="-127"/>
                <a:sym typeface="Wingdings" pitchFamily="2" charset="2"/>
              </a:rPr>
              <a:t>            </a:t>
            </a:r>
            <a:endParaRPr lang="ko-KR" altLang="en-US" sz="5400" dirty="0">
              <a:latin typeface="Rix민들레 M" pitchFamily="18" charset="-127"/>
              <a:ea typeface="Rix민들레 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5496" y="5157192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KL (Kuala Lumpur) </a:t>
            </a:r>
            <a:r>
              <a:rPr lang="ko-KR" altLang="en-US" sz="6600" dirty="0" smtClean="0">
                <a:solidFill>
                  <a:srgbClr val="FFFF00"/>
                </a:solidFill>
                <a:latin typeface="Rix민들레 M" pitchFamily="18" charset="-127"/>
                <a:ea typeface="Rix민들레 M" pitchFamily="18" charset="-127"/>
              </a:rPr>
              <a:t>로</a:t>
            </a:r>
            <a:r>
              <a:rPr lang="en-US" altLang="ko-KR" sz="6600" dirty="0" smtClean="0">
                <a:solidFill>
                  <a:srgbClr val="FFFF00"/>
                </a:solidFill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6600" dirty="0">
              <a:solidFill>
                <a:srgbClr val="FFFF00"/>
              </a:solidFill>
              <a:latin typeface="Rix민들레 M" pitchFamily="18" charset="-127"/>
              <a:ea typeface="Rix민들레 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088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400" dirty="0" smtClean="0">
                <a:latin typeface="Rix민들레 M" pitchFamily="18" charset="-127"/>
                <a:ea typeface="Rix민들레 M" pitchFamily="18" charset="-127"/>
              </a:rPr>
              <a:t>KL YMCA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0" y="3573016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스태프 소개도 좀 했으면 좋겠고</a:t>
            </a:r>
            <a:r>
              <a:rPr lang="en-US" altLang="ko-KR" dirty="0" smtClean="0"/>
              <a:t>. </a:t>
            </a:r>
            <a:r>
              <a:rPr lang="ko-KR" altLang="en-US" dirty="0" smtClean="0"/>
              <a:t>수화 사용 많이 했고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수도로서 다른 도시와 어떻게 다른지 좀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KL YMCA</a:t>
            </a:r>
            <a:r>
              <a:rPr lang="ko-KR" altLang="en-US" dirty="0" smtClean="0"/>
              <a:t>에서 진행하는 프로그램</a:t>
            </a:r>
            <a:r>
              <a:rPr lang="en-US" altLang="ko-KR" dirty="0" smtClean="0"/>
              <a:t>(</a:t>
            </a:r>
            <a:r>
              <a:rPr lang="ko-KR" altLang="en-US" dirty="0" smtClean="0"/>
              <a:t>우리가 참여했던 </a:t>
            </a:r>
            <a:r>
              <a:rPr lang="ko-KR" altLang="en-US" dirty="0" err="1" smtClean="0"/>
              <a:t>잡다구리</a:t>
            </a:r>
            <a:r>
              <a:rPr lang="ko-KR" altLang="en-US" dirty="0" smtClean="0"/>
              <a:t> 프로그램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데프비트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카포에라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시니어클럽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하모니카 수업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피딩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푸어</a:t>
            </a:r>
            <a:r>
              <a:rPr lang="ko-KR" altLang="en-US" dirty="0" smtClean="0"/>
              <a:t> 프로그램 등</a:t>
            </a:r>
            <a:r>
              <a:rPr lang="en-US" altLang="ko-KR" dirty="0" smtClean="0"/>
              <a:t>..)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endParaRPr lang="ko-KR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34" y="1052736"/>
            <a:ext cx="2889498" cy="301942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그림 6" descr="IMG_3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562368">
            <a:off x="5287888" y="2414828"/>
            <a:ext cx="3029558" cy="288730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76672"/>
            <a:ext cx="2489448" cy="26677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212976"/>
            <a:ext cx="2835771" cy="305142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chemeClr val="bg1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611560" y="40677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Irene tan.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9872" y="621814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Jasmine</a:t>
            </a:r>
            <a:endParaRPr lang="en-US" altLang="ko-KR" dirty="0" smtClean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12360" y="4725144"/>
            <a:ext cx="24482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Esther</a:t>
            </a:r>
          </a:p>
          <a:p>
            <a:endParaRPr lang="en-US" altLang="ko-KR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6012160" y="1412776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 smtClean="0">
                <a:latin typeface="Rix민들레 M" pitchFamily="18" charset="-127"/>
                <a:ea typeface="Rix민들레 M" pitchFamily="18" charset="-127"/>
              </a:rPr>
              <a:t>Josephine</a:t>
            </a:r>
            <a:endParaRPr lang="en-US" altLang="ko-KR" dirty="0" smtClean="0">
              <a:latin typeface="Rix민들레 M" pitchFamily="18" charset="-127"/>
              <a:ea typeface="Rix민들레 M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6136" y="5603175"/>
            <a:ext cx="23042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그리고</a:t>
            </a:r>
            <a:endParaRPr lang="en-US" altLang="ko-KR" sz="3200" dirty="0" smtClean="0">
              <a:latin typeface="Rix민들레 M" pitchFamily="18" charset="-127"/>
              <a:ea typeface="Rix민들레 M" pitchFamily="18" charset="-127"/>
            </a:endParaRPr>
          </a:p>
          <a:p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Morley, </a:t>
            </a:r>
            <a:r>
              <a:rPr lang="en-US" altLang="ko-KR" sz="3200" dirty="0" err="1" smtClean="0">
                <a:latin typeface="Rix민들레 M" pitchFamily="18" charset="-127"/>
                <a:ea typeface="Rix민들레 M" pitchFamily="18" charset="-127"/>
              </a:rPr>
              <a:t>Ginnie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..</a:t>
            </a:r>
          </a:p>
          <a:p>
            <a:endParaRPr lang="en-US" altLang="ko-K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6156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샌디와의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</a:t>
            </a:r>
            <a:r>
              <a:rPr lang="ko-KR" altLang="en-US" sz="36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수화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수업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36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2012-03-23 16.08.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620688"/>
            <a:ext cx="4571999" cy="3501008"/>
          </a:xfrm>
          <a:prstGeom prst="rect">
            <a:avLst/>
          </a:prstGeom>
        </p:spPr>
      </p:pic>
      <p:pic>
        <p:nvPicPr>
          <p:cNvPr id="4" name="그림 3" descr="2012-03-25 10.14.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20688"/>
            <a:ext cx="4572000" cy="2952328"/>
          </a:xfrm>
          <a:prstGeom prst="rect">
            <a:avLst/>
          </a:prstGeom>
        </p:spPr>
      </p:pic>
      <p:pic>
        <p:nvPicPr>
          <p:cNvPr id="5" name="그림 4" descr="2012-03-25 10.23.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3573016"/>
            <a:ext cx="4572000" cy="3284984"/>
          </a:xfrm>
          <a:prstGeom prst="rect">
            <a:avLst/>
          </a:prstGeom>
        </p:spPr>
      </p:pic>
      <p:pic>
        <p:nvPicPr>
          <p:cNvPr id="6" name="그림 5" descr="20120319142638.jpg"/>
          <p:cNvPicPr>
            <a:picLocks noChangeAspect="1"/>
          </p:cNvPicPr>
          <p:nvPr/>
        </p:nvPicPr>
        <p:blipFill>
          <a:blip r:embed="rId5" cstate="print">
            <a:lum bright="-5000"/>
          </a:blip>
          <a:stretch>
            <a:fillRect/>
          </a:stretch>
        </p:blipFill>
        <p:spPr>
          <a:xfrm>
            <a:off x="0" y="3573016"/>
            <a:ext cx="4572000" cy="328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Rix민들레 M" pitchFamily="18" charset="-127"/>
                <a:ea typeface="Rix민들레 M" pitchFamily="18" charset="-127"/>
              </a:rPr>
              <a:t>누리타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선생님과 </a:t>
            </a:r>
            <a:r>
              <a:rPr lang="ko-KR" altLang="en-US" sz="36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바하사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 수업 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– </a:t>
            </a:r>
            <a:r>
              <a:rPr lang="ko-KR" altLang="en-US" sz="3600" dirty="0" smtClean="0">
                <a:latin typeface="Rix민들레 M" pitchFamily="18" charset="-127"/>
                <a:ea typeface="Rix민들레 M" pitchFamily="18" charset="-127"/>
              </a:rPr>
              <a:t>말레이시아 알기</a:t>
            </a:r>
            <a:r>
              <a:rPr lang="en-US" altLang="ko-KR" sz="3600" dirty="0" smtClean="0">
                <a:latin typeface="Rix민들레 M" pitchFamily="18" charset="-127"/>
                <a:ea typeface="Rix민들레 M" pitchFamily="18" charset="-127"/>
              </a:rPr>
              <a:t>!</a:t>
            </a:r>
          </a:p>
        </p:txBody>
      </p:sp>
      <p:pic>
        <p:nvPicPr>
          <p:cNvPr id="3" name="그림 2" descr="IMAG0559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89040"/>
            <a:ext cx="4283968" cy="3068960"/>
          </a:xfrm>
          <a:prstGeom prst="rect">
            <a:avLst/>
          </a:prstGeom>
        </p:spPr>
      </p:pic>
      <p:pic>
        <p:nvPicPr>
          <p:cNvPr id="4" name="그림 3" descr="P120325_183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699030"/>
            <a:ext cx="4860032" cy="3158970"/>
          </a:xfrm>
          <a:prstGeom prst="rect">
            <a:avLst/>
          </a:prstGeom>
        </p:spPr>
      </p:pic>
      <p:pic>
        <p:nvPicPr>
          <p:cNvPr id="5" name="그림 4" descr="P120325_1827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4283968" cy="3168352"/>
          </a:xfrm>
          <a:prstGeom prst="rect">
            <a:avLst/>
          </a:prstGeom>
        </p:spPr>
      </p:pic>
      <p:pic>
        <p:nvPicPr>
          <p:cNvPr id="6" name="그림 5" descr="P120324_1727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9" y="620688"/>
            <a:ext cx="4860032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-27384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위즈마하라판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 – </a:t>
            </a:r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장애에 대해 배우다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!</a:t>
            </a:r>
            <a:endParaRPr lang="ko-KR" altLang="en-US" sz="3200" dirty="0">
              <a:latin typeface="Rix민들레 M" pitchFamily="18" charset="-127"/>
              <a:ea typeface="Rix민들레 M" pitchFamily="18" charset="-127"/>
            </a:endParaRPr>
          </a:p>
        </p:txBody>
      </p:sp>
      <p:pic>
        <p:nvPicPr>
          <p:cNvPr id="3" name="그림 2" descr="IMG_0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644007" cy="3429000"/>
          </a:xfrm>
          <a:prstGeom prst="rect">
            <a:avLst/>
          </a:prstGeom>
        </p:spPr>
      </p:pic>
      <p:pic>
        <p:nvPicPr>
          <p:cNvPr id="4" name="그림 3" descr="IMAG04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33183"/>
            <a:ext cx="4499992" cy="3324817"/>
          </a:xfrm>
          <a:prstGeom prst="rect">
            <a:avLst/>
          </a:prstGeom>
        </p:spPr>
      </p:pic>
      <p:pic>
        <p:nvPicPr>
          <p:cNvPr id="5" name="그림 4" descr="201203211046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4644008" cy="3168351"/>
          </a:xfrm>
          <a:prstGeom prst="rect">
            <a:avLst/>
          </a:prstGeom>
        </p:spPr>
      </p:pic>
      <p:pic>
        <p:nvPicPr>
          <p:cNvPr id="7" name="그림 6" descr="P120322_1212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548680"/>
            <a:ext cx="4499992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dirty="0" err="1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데프</a:t>
            </a:r>
            <a:r>
              <a:rPr lang="ko-KR" altLang="en-US" sz="32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유치원</a:t>
            </a:r>
            <a:r>
              <a:rPr lang="en-US" altLang="ko-KR" sz="3200" dirty="0" smtClean="0">
                <a:solidFill>
                  <a:srgbClr val="FF0000"/>
                </a:solidFill>
                <a:latin typeface="Rix민들레 M" pitchFamily="18" charset="-127"/>
                <a:ea typeface="Rix민들레 M" pitchFamily="18" charset="-127"/>
              </a:rPr>
              <a:t> 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– 350ppm</a:t>
            </a:r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과 출국 전 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2</a:t>
            </a:r>
            <a:r>
              <a:rPr lang="ko-KR" altLang="en-US" sz="3200" dirty="0" smtClean="0">
                <a:latin typeface="Rix민들레 M" pitchFamily="18" charset="-127"/>
                <a:ea typeface="Rix민들레 M" pitchFamily="18" charset="-127"/>
              </a:rPr>
              <a:t>주를 함께 한 아이들</a:t>
            </a:r>
            <a:r>
              <a:rPr lang="en-US" altLang="ko-KR" sz="3200" dirty="0" smtClean="0">
                <a:latin typeface="Rix민들레 M" pitchFamily="18" charset="-127"/>
                <a:ea typeface="Rix민들레 M" pitchFamily="18" charset="-127"/>
              </a:rPr>
              <a:t>!</a:t>
            </a:r>
          </a:p>
        </p:txBody>
      </p:sp>
      <p:pic>
        <p:nvPicPr>
          <p:cNvPr id="5" name="그림 4" descr="2012-07-26 10.56.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692696"/>
            <a:ext cx="4572000" cy="3024336"/>
          </a:xfrm>
          <a:prstGeom prst="rect">
            <a:avLst/>
          </a:prstGeom>
        </p:spPr>
      </p:pic>
      <p:pic>
        <p:nvPicPr>
          <p:cNvPr id="6" name="그림 5" descr="IMG_3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4572000" cy="3024336"/>
          </a:xfrm>
          <a:prstGeom prst="rect">
            <a:avLst/>
          </a:prstGeom>
        </p:spPr>
      </p:pic>
      <p:pic>
        <p:nvPicPr>
          <p:cNvPr id="7" name="그림 6" descr="2012-08-01 11.12.52.jpg"/>
          <p:cNvPicPr>
            <a:picLocks noChangeAspect="1"/>
          </p:cNvPicPr>
          <p:nvPr/>
        </p:nvPicPr>
        <p:blipFill>
          <a:blip r:embed="rId4" cstate="print">
            <a:lum bright="-17000"/>
          </a:blip>
          <a:stretch>
            <a:fillRect/>
          </a:stretch>
        </p:blipFill>
        <p:spPr>
          <a:xfrm>
            <a:off x="0" y="3717032"/>
            <a:ext cx="4572000" cy="3140968"/>
          </a:xfrm>
          <a:prstGeom prst="rect">
            <a:avLst/>
          </a:prstGeom>
        </p:spPr>
      </p:pic>
      <p:pic>
        <p:nvPicPr>
          <p:cNvPr id="10" name="그림 9" descr="2012-07-26 11.42.28.jpg"/>
          <p:cNvPicPr>
            <a:picLocks noChangeAspect="1"/>
          </p:cNvPicPr>
          <p:nvPr/>
        </p:nvPicPr>
        <p:blipFill>
          <a:blip r:embed="rId5" cstate="print">
            <a:lum bright="-8000"/>
          </a:blip>
          <a:stretch>
            <a:fillRect/>
          </a:stretch>
        </p:blipFill>
        <p:spPr>
          <a:xfrm>
            <a:off x="4572000" y="3717032"/>
            <a:ext cx="4572000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314</Words>
  <Application>Microsoft Office PowerPoint</Application>
  <PresentationFormat>화면 슬라이드 쇼(4:3)</PresentationFormat>
  <Paragraphs>72</Paragraphs>
  <Slides>34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5" baseType="lpstr">
      <vt:lpstr>Office 테마</vt:lpstr>
      <vt:lpstr> 라온아띠  말레이시아  7th  귀국보고 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</vt:vector>
  </TitlesOfParts>
  <Company>MyCompany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말레이얏호 귀국보고 국내훈련이나 출국전사진 출국후 사진 비교 활동 기간</dc:title>
  <dc:creator>Customer</dc:creator>
  <cp:lastModifiedBy>lbh</cp:lastModifiedBy>
  <cp:revision>77</cp:revision>
  <dcterms:created xsi:type="dcterms:W3CDTF">2012-08-08T15:09:20Z</dcterms:created>
  <dcterms:modified xsi:type="dcterms:W3CDTF">2012-08-21T13:22:07Z</dcterms:modified>
</cp:coreProperties>
</file>