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312" r:id="rId2"/>
    <p:sldId id="278" r:id="rId3"/>
    <p:sldId id="296" r:id="rId4"/>
    <p:sldId id="281" r:id="rId5"/>
    <p:sldId id="276" r:id="rId6"/>
    <p:sldId id="295" r:id="rId7"/>
    <p:sldId id="257" r:id="rId8"/>
    <p:sldId id="288" r:id="rId9"/>
    <p:sldId id="301" r:id="rId10"/>
    <p:sldId id="286" r:id="rId11"/>
    <p:sldId id="267" r:id="rId12"/>
    <p:sldId id="275" r:id="rId13"/>
    <p:sldId id="287" r:id="rId14"/>
    <p:sldId id="298" r:id="rId15"/>
    <p:sldId id="299" r:id="rId16"/>
    <p:sldId id="258" r:id="rId17"/>
    <p:sldId id="300" r:id="rId18"/>
    <p:sldId id="262" r:id="rId19"/>
    <p:sldId id="302" r:id="rId20"/>
    <p:sldId id="308" r:id="rId21"/>
    <p:sldId id="309" r:id="rId22"/>
    <p:sldId id="303" r:id="rId23"/>
    <p:sldId id="307" r:id="rId24"/>
    <p:sldId id="305" r:id="rId25"/>
    <p:sldId id="316" r:id="rId26"/>
    <p:sldId id="310" r:id="rId27"/>
    <p:sldId id="315" r:id="rId28"/>
    <p:sldId id="317" r:id="rId29"/>
    <p:sldId id="318" r:id="rId30"/>
    <p:sldId id="319" r:id="rId31"/>
    <p:sldId id="311" r:id="rId32"/>
    <p:sldId id="292" r:id="rId33"/>
    <p:sldId id="294" r:id="rId34"/>
  </p:sldIdLst>
  <p:sldSz cx="9144000" cy="6858000" type="screen4x3"/>
  <p:notesSz cx="6858000" cy="9144000"/>
  <p:embeddedFontLst>
    <p:embeddedFont>
      <p:font typeface="나눔손글씨 펜" pitchFamily="66" charset="-127"/>
      <p:regular r:id="rId36"/>
    </p:embeddedFont>
    <p:embeddedFont>
      <p:font typeface="Angsana New" pitchFamily="18" charset="-34"/>
      <p:regular r:id="rId37"/>
      <p:bold r:id="rId38"/>
      <p:italic r:id="rId39"/>
      <p:boldItalic r:id="rId40"/>
    </p:embeddedFont>
    <p:embeddedFont>
      <p:font typeface="Calibri" pitchFamily="34" charset="0"/>
      <p:regular r:id="rId41"/>
      <p:bold r:id="rId42"/>
      <p:italic r:id="rId43"/>
      <p:boldItalic r:id="rId44"/>
    </p:embeddedFont>
    <p:embeddedFont>
      <p:font typeface="맑은 고딕" pitchFamily="50" charset="-127"/>
      <p:regular r:id="rId45"/>
      <p:bold r:id="rId46"/>
    </p:embeddedFont>
    <p:embeddedFont>
      <p:font typeface="Cordia New" pitchFamily="34" charset="-34"/>
      <p:regular r:id="rId47"/>
      <p:bold r:id="rId48"/>
      <p:italic r:id="rId49"/>
      <p:boldItalic r:id="rId50"/>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ngsana New" pitchFamily="18" charset="-34"/>
      </a:defRPr>
    </a:lvl1pPr>
    <a:lvl2pPr marL="457200" algn="l" rtl="0" fontAlgn="base">
      <a:spcBef>
        <a:spcPct val="0"/>
      </a:spcBef>
      <a:spcAft>
        <a:spcPct val="0"/>
      </a:spcAft>
      <a:defRPr kern="1200">
        <a:solidFill>
          <a:schemeClr val="tx1"/>
        </a:solidFill>
        <a:latin typeface="Arial" charset="0"/>
        <a:ea typeface="+mn-ea"/>
        <a:cs typeface="Angsana New" pitchFamily="18" charset="-34"/>
      </a:defRPr>
    </a:lvl2pPr>
    <a:lvl3pPr marL="914400" algn="l" rtl="0" fontAlgn="base">
      <a:spcBef>
        <a:spcPct val="0"/>
      </a:spcBef>
      <a:spcAft>
        <a:spcPct val="0"/>
      </a:spcAft>
      <a:defRPr kern="1200">
        <a:solidFill>
          <a:schemeClr val="tx1"/>
        </a:solidFill>
        <a:latin typeface="Arial" charset="0"/>
        <a:ea typeface="+mn-ea"/>
        <a:cs typeface="Angsana New" pitchFamily="18" charset="-34"/>
      </a:defRPr>
    </a:lvl3pPr>
    <a:lvl4pPr marL="1371600" algn="l" rtl="0" fontAlgn="base">
      <a:spcBef>
        <a:spcPct val="0"/>
      </a:spcBef>
      <a:spcAft>
        <a:spcPct val="0"/>
      </a:spcAft>
      <a:defRPr kern="1200">
        <a:solidFill>
          <a:schemeClr val="tx1"/>
        </a:solidFill>
        <a:latin typeface="Arial" charset="0"/>
        <a:ea typeface="+mn-ea"/>
        <a:cs typeface="Angsana New" pitchFamily="18" charset="-34"/>
      </a:defRPr>
    </a:lvl4pPr>
    <a:lvl5pPr marL="1828800" algn="l" rtl="0" fontAlgn="base">
      <a:spcBef>
        <a:spcPct val="0"/>
      </a:spcBef>
      <a:spcAft>
        <a:spcPct val="0"/>
      </a:spcAft>
      <a:defRPr kern="1200">
        <a:solidFill>
          <a:schemeClr val="tx1"/>
        </a:solidFill>
        <a:latin typeface="Arial" charset="0"/>
        <a:ea typeface="+mn-ea"/>
        <a:cs typeface="Angsana New" pitchFamily="18" charset="-34"/>
      </a:defRPr>
    </a:lvl5pPr>
    <a:lvl6pPr marL="2286000" algn="l" defTabSz="914400" rtl="0" eaLnBrk="1" latinLnBrk="1" hangingPunct="1">
      <a:defRPr kern="1200">
        <a:solidFill>
          <a:schemeClr val="tx1"/>
        </a:solidFill>
        <a:latin typeface="Arial" charset="0"/>
        <a:ea typeface="+mn-ea"/>
        <a:cs typeface="Angsana New" pitchFamily="18" charset="-34"/>
      </a:defRPr>
    </a:lvl6pPr>
    <a:lvl7pPr marL="2743200" algn="l" defTabSz="914400" rtl="0" eaLnBrk="1" latinLnBrk="1" hangingPunct="1">
      <a:defRPr kern="1200">
        <a:solidFill>
          <a:schemeClr val="tx1"/>
        </a:solidFill>
        <a:latin typeface="Arial" charset="0"/>
        <a:ea typeface="+mn-ea"/>
        <a:cs typeface="Angsana New" pitchFamily="18" charset="-34"/>
      </a:defRPr>
    </a:lvl7pPr>
    <a:lvl8pPr marL="3200400" algn="l" defTabSz="914400" rtl="0" eaLnBrk="1" latinLnBrk="1" hangingPunct="1">
      <a:defRPr kern="1200">
        <a:solidFill>
          <a:schemeClr val="tx1"/>
        </a:solidFill>
        <a:latin typeface="Arial" charset="0"/>
        <a:ea typeface="+mn-ea"/>
        <a:cs typeface="Angsana New" pitchFamily="18" charset="-34"/>
      </a:defRPr>
    </a:lvl8pPr>
    <a:lvl9pPr marL="3657600" algn="l" defTabSz="914400" rtl="0" eaLnBrk="1" latinLnBrk="1" hangingPunct="1">
      <a:defRPr kern="1200">
        <a:solidFill>
          <a:schemeClr val="tx1"/>
        </a:solidFill>
        <a:latin typeface="Arial" charset="0"/>
        <a:ea typeface="+mn-ea"/>
        <a:cs typeface="Angsana New" pitchFamily="18" charset="-3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2A08"/>
    <a:srgbClr val="B4E2A2"/>
    <a:srgbClr val="68AA50"/>
    <a:srgbClr val="06380B"/>
    <a:srgbClr val="1C5719"/>
    <a:srgbClr val="000000"/>
    <a:srgbClr val="91F44E"/>
    <a:srgbClr val="BBF89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0625" autoAdjust="0"/>
  </p:normalViewPr>
  <p:slideViewPr>
    <p:cSldViewPr>
      <p:cViewPr>
        <p:scale>
          <a:sx n="50" d="100"/>
          <a:sy n="50" d="100"/>
        </p:scale>
        <p:origin x="-1968" y="-4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F435CD-8922-406D-9CA0-7A1AED436AF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pPr latinLnBrk="1"/>
          <a:endParaRPr lang="ko-KR" altLang="en-US"/>
        </a:p>
      </dgm:t>
    </dgm:pt>
    <dgm:pt modelId="{CEDD9381-BFD1-4245-B8F7-585A8CFDB50C}">
      <dgm:prSet phldrT="[텍스트]" custT="1"/>
      <dgm:spPr/>
      <dgm:t>
        <a:bodyPr/>
        <a:lstStyle/>
        <a:p>
          <a:pPr latinLnBrk="1"/>
          <a:r>
            <a:rPr lang="en-US" altLang="ko-KR" sz="2000" b="1" dirty="0" err="1" smtClean="0">
              <a:effectLst/>
            </a:rPr>
            <a:t>Raonatti</a:t>
          </a:r>
          <a:r>
            <a:rPr lang="en-US" altLang="ko-KR" sz="2000" b="1" dirty="0" smtClean="0">
              <a:effectLst/>
            </a:rPr>
            <a:t> 7</a:t>
          </a:r>
          <a:r>
            <a:rPr lang="en-US" altLang="ko-KR" sz="2000" b="1" baseline="30000" dirty="0" smtClean="0">
              <a:effectLst/>
            </a:rPr>
            <a:t>th</a:t>
          </a:r>
          <a:endParaRPr lang="en-US" altLang="ko-KR" sz="2000" b="1" dirty="0" smtClean="0">
            <a:effectLst/>
          </a:endParaRPr>
        </a:p>
        <a:p>
          <a:pPr latinLnBrk="1"/>
          <a:r>
            <a:rPr lang="en-US" altLang="ko-KR" sz="2000" b="1" dirty="0" smtClean="0">
              <a:effectLst/>
            </a:rPr>
            <a:t>Thailand team</a:t>
          </a:r>
          <a:endParaRPr lang="ko-KR" altLang="en-US" sz="2000" b="1" dirty="0">
            <a:effectLst/>
          </a:endParaRPr>
        </a:p>
      </dgm:t>
    </dgm:pt>
    <dgm:pt modelId="{8FE643CB-928F-41E9-A656-6F9A9A8B7F81}" type="parTrans" cxnId="{6732369B-A1D3-4FE2-8A09-05544794D20D}">
      <dgm:prSet/>
      <dgm:spPr/>
      <dgm:t>
        <a:bodyPr/>
        <a:lstStyle/>
        <a:p>
          <a:pPr latinLnBrk="1"/>
          <a:endParaRPr lang="ko-KR" altLang="en-US" sz="1400"/>
        </a:p>
      </dgm:t>
    </dgm:pt>
    <dgm:pt modelId="{CC6D158C-D8B5-45AE-89E7-4800F171B702}" type="sibTrans" cxnId="{6732369B-A1D3-4FE2-8A09-05544794D20D}">
      <dgm:prSet/>
      <dgm:spPr/>
      <dgm:t>
        <a:bodyPr/>
        <a:lstStyle/>
        <a:p>
          <a:pPr latinLnBrk="1"/>
          <a:endParaRPr lang="ko-KR" altLang="en-US" sz="1400"/>
        </a:p>
      </dgm:t>
    </dgm:pt>
    <dgm:pt modelId="{49E87208-C684-4851-9464-E3CC3E72C639}">
      <dgm:prSet phldrT="[텍스트]" custT="1"/>
      <dgm:spPr/>
      <dgm:t>
        <a:bodyPr/>
        <a:lstStyle/>
        <a:p>
          <a:pPr latinLnBrk="1"/>
          <a:r>
            <a:rPr lang="en-US" altLang="ko-KR" sz="1600" dirty="0" smtClean="0"/>
            <a:t>Chiang Mai </a:t>
          </a:r>
          <a:r>
            <a:rPr lang="en-US" altLang="ko-KR" sz="1500" dirty="0" smtClean="0"/>
            <a:t>&lt;</a:t>
          </a:r>
          <a:r>
            <a:rPr lang="en-US" altLang="ko-KR" sz="1500" dirty="0" err="1" smtClean="0"/>
            <a:t>Sankhampaeng</a:t>
          </a:r>
          <a:r>
            <a:rPr lang="en-US" altLang="ko-KR" sz="1500" dirty="0" smtClean="0"/>
            <a:t>&gt;</a:t>
          </a:r>
          <a:endParaRPr lang="ko-KR" altLang="en-US" sz="1500" dirty="0"/>
        </a:p>
      </dgm:t>
    </dgm:pt>
    <dgm:pt modelId="{24206642-4822-4812-9879-0299374AAA2A}" type="parTrans" cxnId="{18DCCF87-3791-421A-9F3D-B5783DD7E303}">
      <dgm:prSet custT="1"/>
      <dgm:spPr/>
      <dgm:t>
        <a:bodyPr/>
        <a:lstStyle/>
        <a:p>
          <a:pPr latinLnBrk="1"/>
          <a:endParaRPr lang="ko-KR" altLang="en-US" sz="1400"/>
        </a:p>
      </dgm:t>
    </dgm:pt>
    <dgm:pt modelId="{E93C2CD5-13BB-4A92-9DB9-01AFB55B2B5E}" type="sibTrans" cxnId="{18DCCF87-3791-421A-9F3D-B5783DD7E303}">
      <dgm:prSet/>
      <dgm:spPr/>
      <dgm:t>
        <a:bodyPr/>
        <a:lstStyle/>
        <a:p>
          <a:pPr latinLnBrk="1"/>
          <a:endParaRPr lang="ko-KR" altLang="en-US" sz="1400"/>
        </a:p>
      </dgm:t>
    </dgm:pt>
    <dgm:pt modelId="{E9009CF9-F72E-4D16-ACEA-3DE5DC9A4461}">
      <dgm:prSet phldrT="[텍스트]" custT="1"/>
      <dgm:spPr/>
      <dgm:t>
        <a:bodyPr/>
        <a:lstStyle/>
        <a:p>
          <a:pPr algn="ctr" latinLnBrk="1"/>
          <a:r>
            <a:rPr lang="en-US" altLang="ko-KR" sz="1400" dirty="0" smtClean="0"/>
            <a:t>Welcome party &amp;</a:t>
          </a:r>
        </a:p>
        <a:p>
          <a:pPr algn="ctr" latinLnBrk="1"/>
          <a:r>
            <a:rPr lang="en-US" altLang="ko-KR" sz="1400" dirty="0" smtClean="0"/>
            <a:t>Orientation</a:t>
          </a:r>
          <a:endParaRPr lang="ko-KR" altLang="en-US" sz="1400" dirty="0"/>
        </a:p>
      </dgm:t>
    </dgm:pt>
    <dgm:pt modelId="{C0D59703-7BDF-4CE5-8262-BA0D44D40F0E}" type="parTrans" cxnId="{4C56D5EC-702E-4E29-B172-EF51CEC328A4}">
      <dgm:prSet custT="1"/>
      <dgm:spPr/>
      <dgm:t>
        <a:bodyPr/>
        <a:lstStyle/>
        <a:p>
          <a:pPr latinLnBrk="1"/>
          <a:endParaRPr lang="ko-KR" altLang="en-US" sz="1400"/>
        </a:p>
      </dgm:t>
    </dgm:pt>
    <dgm:pt modelId="{4C38F5E2-B7F5-4881-8ACB-3FA63CD616D1}" type="sibTrans" cxnId="{4C56D5EC-702E-4E29-B172-EF51CEC328A4}">
      <dgm:prSet/>
      <dgm:spPr/>
      <dgm:t>
        <a:bodyPr/>
        <a:lstStyle/>
        <a:p>
          <a:pPr latinLnBrk="1"/>
          <a:endParaRPr lang="ko-KR" altLang="en-US" sz="1400"/>
        </a:p>
      </dgm:t>
    </dgm:pt>
    <dgm:pt modelId="{F588B3E4-0F5C-45D1-A2D5-9315BD5E455F}">
      <dgm:prSet phldrT="[텍스트]" custT="1"/>
      <dgm:spPr/>
      <dgm:t>
        <a:bodyPr/>
        <a:lstStyle/>
        <a:p>
          <a:pPr latinLnBrk="1"/>
          <a:r>
            <a:rPr lang="en-US" altLang="ko-KR" sz="1400" dirty="0" smtClean="0"/>
            <a:t>International                  youth work camp</a:t>
          </a:r>
          <a:endParaRPr lang="ko-KR" altLang="en-US" sz="1400" dirty="0"/>
        </a:p>
      </dgm:t>
    </dgm:pt>
    <dgm:pt modelId="{74DF2FA7-9DBA-48D4-9526-A21C7C6EAE70}" type="parTrans" cxnId="{1F3F799A-74A9-430A-B69E-7B3F4D224ED4}">
      <dgm:prSet custT="1"/>
      <dgm:spPr/>
      <dgm:t>
        <a:bodyPr/>
        <a:lstStyle/>
        <a:p>
          <a:pPr latinLnBrk="1"/>
          <a:endParaRPr lang="ko-KR" altLang="en-US" sz="1400"/>
        </a:p>
      </dgm:t>
    </dgm:pt>
    <dgm:pt modelId="{B24F21F9-29C3-4D55-AFB4-4E4FD25101CF}" type="sibTrans" cxnId="{1F3F799A-74A9-430A-B69E-7B3F4D224ED4}">
      <dgm:prSet/>
      <dgm:spPr/>
      <dgm:t>
        <a:bodyPr/>
        <a:lstStyle/>
        <a:p>
          <a:pPr latinLnBrk="1"/>
          <a:endParaRPr lang="ko-KR" altLang="en-US" sz="1400"/>
        </a:p>
      </dgm:t>
    </dgm:pt>
    <dgm:pt modelId="{83DFC722-8EA5-4BF6-8BEB-4BD4D101CA6F}">
      <dgm:prSet phldrT="[텍스트]" custT="1"/>
      <dgm:spPr/>
      <dgm:t>
        <a:bodyPr/>
        <a:lstStyle/>
        <a:p>
          <a:pPr latinLnBrk="1"/>
          <a:r>
            <a:rPr lang="en-US" altLang="ko-KR" sz="1600" dirty="0" smtClean="0"/>
            <a:t>Chiang </a:t>
          </a:r>
          <a:r>
            <a:rPr lang="en-US" altLang="ko-KR" sz="1600" dirty="0" err="1" smtClean="0"/>
            <a:t>Rai</a:t>
          </a:r>
          <a:endParaRPr lang="ko-KR" altLang="en-US" sz="1600" dirty="0"/>
        </a:p>
      </dgm:t>
    </dgm:pt>
    <dgm:pt modelId="{0ECA38A0-2427-49FA-BD9F-13BFDABEC005}" type="parTrans" cxnId="{BB91D7C4-C8D3-4FD0-872B-CAD82B59596C}">
      <dgm:prSet custT="1"/>
      <dgm:spPr/>
      <dgm:t>
        <a:bodyPr/>
        <a:lstStyle/>
        <a:p>
          <a:pPr latinLnBrk="1"/>
          <a:endParaRPr lang="ko-KR" altLang="en-US" sz="1400"/>
        </a:p>
      </dgm:t>
    </dgm:pt>
    <dgm:pt modelId="{BEAAC2D9-1AC9-4681-947D-8DECBD44E1C9}" type="sibTrans" cxnId="{BB91D7C4-C8D3-4FD0-872B-CAD82B59596C}">
      <dgm:prSet/>
      <dgm:spPr/>
      <dgm:t>
        <a:bodyPr/>
        <a:lstStyle/>
        <a:p>
          <a:pPr latinLnBrk="1"/>
          <a:endParaRPr lang="ko-KR" altLang="en-US" sz="1400"/>
        </a:p>
      </dgm:t>
    </dgm:pt>
    <dgm:pt modelId="{733069A2-C8F4-4D6B-87F8-32F0570CBA6E}">
      <dgm:prSet phldrT="[텍스트]" custT="1"/>
      <dgm:spPr/>
      <dgm:t>
        <a:bodyPr/>
        <a:lstStyle/>
        <a:p>
          <a:pPr latinLnBrk="1"/>
          <a:r>
            <a:rPr lang="en-US" altLang="ko-KR" sz="1400" dirty="0" smtClean="0"/>
            <a:t>YMCA</a:t>
          </a:r>
          <a:endParaRPr lang="ko-KR" altLang="en-US" sz="1400" dirty="0"/>
        </a:p>
      </dgm:t>
    </dgm:pt>
    <dgm:pt modelId="{FC82FFF0-D7E2-4095-B2C5-C8ED66270314}" type="parTrans" cxnId="{E3AFA0E9-3299-4120-8E2F-F36522B97895}">
      <dgm:prSet custT="1"/>
      <dgm:spPr/>
      <dgm:t>
        <a:bodyPr/>
        <a:lstStyle/>
        <a:p>
          <a:pPr latinLnBrk="1"/>
          <a:endParaRPr lang="ko-KR" altLang="en-US" sz="1400"/>
        </a:p>
      </dgm:t>
    </dgm:pt>
    <dgm:pt modelId="{625482C3-0644-44C0-9901-595331172FC4}" type="sibTrans" cxnId="{E3AFA0E9-3299-4120-8E2F-F36522B97895}">
      <dgm:prSet/>
      <dgm:spPr/>
      <dgm:t>
        <a:bodyPr/>
        <a:lstStyle/>
        <a:p>
          <a:pPr latinLnBrk="1"/>
          <a:endParaRPr lang="ko-KR" altLang="en-US" sz="1400"/>
        </a:p>
      </dgm:t>
    </dgm:pt>
    <dgm:pt modelId="{A8B1985C-E268-473D-81F8-46C6FEFB3824}">
      <dgm:prSet custT="1"/>
      <dgm:spPr/>
      <dgm:t>
        <a:bodyPr/>
        <a:lstStyle/>
        <a:p>
          <a:pPr latinLnBrk="1"/>
          <a:r>
            <a:rPr lang="en-US" altLang="ko-KR" sz="1400" dirty="0" smtClean="0"/>
            <a:t>Thai class</a:t>
          </a:r>
          <a:endParaRPr lang="ko-KR" altLang="en-US" sz="1400" dirty="0"/>
        </a:p>
      </dgm:t>
    </dgm:pt>
    <dgm:pt modelId="{3DD698B3-8276-463E-95CB-EC653433BFDA}" type="parTrans" cxnId="{378959FE-21D0-4718-B14F-650F88329031}">
      <dgm:prSet custT="1"/>
      <dgm:spPr/>
      <dgm:t>
        <a:bodyPr/>
        <a:lstStyle/>
        <a:p>
          <a:pPr latinLnBrk="1"/>
          <a:endParaRPr lang="ko-KR" altLang="en-US" sz="1400"/>
        </a:p>
      </dgm:t>
    </dgm:pt>
    <dgm:pt modelId="{FF7171E0-5337-40D0-B097-14D941FDCCA7}" type="sibTrans" cxnId="{378959FE-21D0-4718-B14F-650F88329031}">
      <dgm:prSet/>
      <dgm:spPr/>
      <dgm:t>
        <a:bodyPr/>
        <a:lstStyle/>
        <a:p>
          <a:pPr latinLnBrk="1"/>
          <a:endParaRPr lang="ko-KR" altLang="en-US" sz="1400"/>
        </a:p>
      </dgm:t>
    </dgm:pt>
    <dgm:pt modelId="{53E32EFA-432C-40E8-B607-BCB05DDA2196}">
      <dgm:prSet custT="1"/>
      <dgm:spPr/>
      <dgm:t>
        <a:bodyPr/>
        <a:lstStyle/>
        <a:p>
          <a:pPr latinLnBrk="1"/>
          <a:r>
            <a:rPr lang="en-US" altLang="ko-KR" sz="1400" dirty="0" err="1" smtClean="0"/>
            <a:t>Homestay</a:t>
          </a:r>
          <a:r>
            <a:rPr lang="en-US" altLang="ko-KR" sz="1400" dirty="0" smtClean="0"/>
            <a:t>(</a:t>
          </a:r>
          <a:r>
            <a:rPr lang="en-US" altLang="ko-KR" sz="1400" dirty="0" err="1" smtClean="0"/>
            <a:t>Wiang</a:t>
          </a:r>
          <a:r>
            <a:rPr lang="en-US" altLang="ko-KR" sz="1400" dirty="0" smtClean="0"/>
            <a:t> </a:t>
          </a:r>
          <a:r>
            <a:rPr lang="en-US" altLang="ko-KR" sz="1400" dirty="0" err="1" smtClean="0"/>
            <a:t>papao</a:t>
          </a:r>
          <a:r>
            <a:rPr lang="en-US" altLang="ko-KR" sz="1400" dirty="0" smtClean="0"/>
            <a:t>)</a:t>
          </a:r>
          <a:endParaRPr lang="ko-KR" altLang="en-US" sz="1400" dirty="0"/>
        </a:p>
      </dgm:t>
    </dgm:pt>
    <dgm:pt modelId="{39335475-554C-4849-BA0E-86099B74D64C}" type="parTrans" cxnId="{5BF61FDB-A801-45DC-8B64-080538133983}">
      <dgm:prSet custT="1"/>
      <dgm:spPr/>
      <dgm:t>
        <a:bodyPr/>
        <a:lstStyle/>
        <a:p>
          <a:pPr latinLnBrk="1"/>
          <a:endParaRPr lang="ko-KR" altLang="en-US" sz="1400"/>
        </a:p>
      </dgm:t>
    </dgm:pt>
    <dgm:pt modelId="{A8C2C172-2741-4F53-9673-5847CEF0B9E5}" type="sibTrans" cxnId="{5BF61FDB-A801-45DC-8B64-080538133983}">
      <dgm:prSet/>
      <dgm:spPr/>
      <dgm:t>
        <a:bodyPr/>
        <a:lstStyle/>
        <a:p>
          <a:pPr latinLnBrk="1"/>
          <a:endParaRPr lang="ko-KR" altLang="en-US" sz="1400"/>
        </a:p>
      </dgm:t>
    </dgm:pt>
    <dgm:pt modelId="{C8FD764D-ACD0-41A0-9C30-E592BE4B7555}">
      <dgm:prSet custT="1"/>
      <dgm:spPr/>
      <dgm:t>
        <a:bodyPr/>
        <a:lstStyle/>
        <a:p>
          <a:pPr latinLnBrk="1"/>
          <a:r>
            <a:rPr lang="en-US" altLang="ko-KR" sz="1400" dirty="0" err="1" smtClean="0"/>
            <a:t>Homestay</a:t>
          </a:r>
          <a:r>
            <a:rPr lang="en-US" altLang="ko-KR" sz="1400" dirty="0" smtClean="0"/>
            <a:t>(Tam </a:t>
          </a:r>
          <a:r>
            <a:rPr lang="en-US" altLang="ko-KR" sz="1400" dirty="0" err="1" smtClean="0"/>
            <a:t>dok</a:t>
          </a:r>
          <a:r>
            <a:rPr lang="en-US" altLang="ko-KR" sz="1400" dirty="0" smtClean="0"/>
            <a:t> </a:t>
          </a:r>
          <a:r>
            <a:rPr lang="en-US" altLang="ko-KR" sz="1400" dirty="0" err="1" smtClean="0"/>
            <a:t>kham</a:t>
          </a:r>
          <a:r>
            <a:rPr lang="en-US" altLang="ko-KR" sz="1400" dirty="0" smtClean="0"/>
            <a:t>)</a:t>
          </a:r>
          <a:endParaRPr lang="ko-KR" altLang="en-US" sz="1400" dirty="0"/>
        </a:p>
      </dgm:t>
    </dgm:pt>
    <dgm:pt modelId="{B69590F8-817A-4359-818B-375F5398B616}" type="parTrans" cxnId="{228FBC9C-C9E6-477A-9A28-DFABC5D1ACAC}">
      <dgm:prSet custT="1"/>
      <dgm:spPr/>
      <dgm:t>
        <a:bodyPr/>
        <a:lstStyle/>
        <a:p>
          <a:pPr latinLnBrk="1"/>
          <a:endParaRPr lang="ko-KR" altLang="en-US" sz="1400"/>
        </a:p>
      </dgm:t>
    </dgm:pt>
    <dgm:pt modelId="{E7897D11-AB23-46C0-B3D5-7A54AD2947E3}" type="sibTrans" cxnId="{228FBC9C-C9E6-477A-9A28-DFABC5D1ACAC}">
      <dgm:prSet/>
      <dgm:spPr/>
      <dgm:t>
        <a:bodyPr/>
        <a:lstStyle/>
        <a:p>
          <a:pPr latinLnBrk="1"/>
          <a:endParaRPr lang="ko-KR" altLang="en-US" sz="1400"/>
        </a:p>
      </dgm:t>
    </dgm:pt>
    <dgm:pt modelId="{B1121325-9879-49DE-93EA-17BED33FEB3A}">
      <dgm:prSet custT="1"/>
      <dgm:spPr/>
      <dgm:t>
        <a:bodyPr/>
        <a:lstStyle/>
        <a:p>
          <a:pPr latinLnBrk="1"/>
          <a:r>
            <a:rPr lang="en-US" altLang="ko-KR" sz="1400" dirty="0" smtClean="0"/>
            <a:t>NWDF(Northern Women’s Development Foundation)</a:t>
          </a:r>
          <a:endParaRPr lang="ko-KR" altLang="en-US" sz="1400" dirty="0"/>
        </a:p>
      </dgm:t>
    </dgm:pt>
    <dgm:pt modelId="{B683AD2B-1E47-4EEB-B6B1-4B22743F81AF}" type="parTrans" cxnId="{FDBE99DE-846B-4B9D-B7D3-4A7D49C22994}">
      <dgm:prSet custT="1"/>
      <dgm:spPr/>
      <dgm:t>
        <a:bodyPr/>
        <a:lstStyle/>
        <a:p>
          <a:pPr latinLnBrk="1"/>
          <a:endParaRPr lang="ko-KR" altLang="en-US" sz="1400"/>
        </a:p>
      </dgm:t>
    </dgm:pt>
    <dgm:pt modelId="{DF277A2D-B308-490D-B4A0-808D99C91AC4}" type="sibTrans" cxnId="{FDBE99DE-846B-4B9D-B7D3-4A7D49C22994}">
      <dgm:prSet/>
      <dgm:spPr/>
      <dgm:t>
        <a:bodyPr/>
        <a:lstStyle/>
        <a:p>
          <a:pPr latinLnBrk="1"/>
          <a:endParaRPr lang="ko-KR" altLang="en-US" sz="1400"/>
        </a:p>
      </dgm:t>
    </dgm:pt>
    <dgm:pt modelId="{434DB068-8395-4E32-9574-916E1BC3B734}">
      <dgm:prSet custT="1"/>
      <dgm:spPr/>
      <dgm:t>
        <a:bodyPr/>
        <a:lstStyle/>
        <a:p>
          <a:pPr latinLnBrk="1"/>
          <a:r>
            <a:rPr lang="en-US" altLang="ko-KR" sz="1400" dirty="0" smtClean="0"/>
            <a:t>Day camp</a:t>
          </a:r>
          <a:endParaRPr lang="ko-KR" altLang="en-US" sz="1400" dirty="0"/>
        </a:p>
      </dgm:t>
    </dgm:pt>
    <dgm:pt modelId="{D8998F1D-BF0E-43F2-94CD-E7AC13E1AE8E}" type="parTrans" cxnId="{FDB8CE7E-6657-44F3-B62B-F7FA4F1546EC}">
      <dgm:prSet custT="1"/>
      <dgm:spPr/>
      <dgm:t>
        <a:bodyPr/>
        <a:lstStyle/>
        <a:p>
          <a:pPr latinLnBrk="1"/>
          <a:endParaRPr lang="ko-KR" altLang="en-US" sz="1400"/>
        </a:p>
      </dgm:t>
    </dgm:pt>
    <dgm:pt modelId="{207A805D-8174-4CBC-9E38-29E75D0F59BA}" type="sibTrans" cxnId="{FDB8CE7E-6657-44F3-B62B-F7FA4F1546EC}">
      <dgm:prSet/>
      <dgm:spPr/>
      <dgm:t>
        <a:bodyPr/>
        <a:lstStyle/>
        <a:p>
          <a:pPr latinLnBrk="1"/>
          <a:endParaRPr lang="ko-KR" altLang="en-US" sz="1400"/>
        </a:p>
      </dgm:t>
    </dgm:pt>
    <dgm:pt modelId="{252CDC18-64FD-4549-A826-068F6F5C1BF2}">
      <dgm:prSet custT="1"/>
      <dgm:spPr/>
      <dgm:t>
        <a:bodyPr/>
        <a:lstStyle/>
        <a:p>
          <a:pPr latinLnBrk="1"/>
          <a:r>
            <a:rPr lang="en-US" altLang="ko-KR" sz="1400" dirty="0" smtClean="0"/>
            <a:t>Language school</a:t>
          </a:r>
          <a:endParaRPr lang="ko-KR" altLang="en-US" sz="1400" dirty="0"/>
        </a:p>
      </dgm:t>
    </dgm:pt>
    <dgm:pt modelId="{5336EFD5-346C-4223-9F4F-05E0609A79E1}" type="parTrans" cxnId="{D5D136CE-798E-4144-88E8-6BF5966804B9}">
      <dgm:prSet custT="1"/>
      <dgm:spPr/>
      <dgm:t>
        <a:bodyPr/>
        <a:lstStyle/>
        <a:p>
          <a:pPr latinLnBrk="1"/>
          <a:endParaRPr lang="ko-KR" altLang="en-US" sz="1400"/>
        </a:p>
      </dgm:t>
    </dgm:pt>
    <dgm:pt modelId="{9FB3E6CF-E2CE-4C24-8F67-8305A525AAD2}" type="sibTrans" cxnId="{D5D136CE-798E-4144-88E8-6BF5966804B9}">
      <dgm:prSet/>
      <dgm:spPr/>
      <dgm:t>
        <a:bodyPr/>
        <a:lstStyle/>
        <a:p>
          <a:pPr latinLnBrk="1"/>
          <a:endParaRPr lang="ko-KR" altLang="en-US" sz="1400"/>
        </a:p>
      </dgm:t>
    </dgm:pt>
    <dgm:pt modelId="{3EF72A7F-930B-4100-B188-C8462D1468CC}">
      <dgm:prSet custT="1"/>
      <dgm:spPr/>
      <dgm:t>
        <a:bodyPr/>
        <a:lstStyle/>
        <a:p>
          <a:pPr latinLnBrk="1"/>
          <a:r>
            <a:rPr lang="en-US" altLang="ko-KR" sz="1400" dirty="0" smtClean="0"/>
            <a:t>Organic farm</a:t>
          </a:r>
          <a:endParaRPr lang="ko-KR" altLang="en-US" sz="1400" dirty="0"/>
        </a:p>
      </dgm:t>
    </dgm:pt>
    <dgm:pt modelId="{256E9E8E-775F-4CB7-BDBD-09A0DD23489E}" type="parTrans" cxnId="{4435E208-6CA8-4303-900B-0D4428848034}">
      <dgm:prSet custT="1"/>
      <dgm:spPr/>
      <dgm:t>
        <a:bodyPr/>
        <a:lstStyle/>
        <a:p>
          <a:pPr latinLnBrk="1"/>
          <a:endParaRPr lang="ko-KR" altLang="en-US" sz="1400"/>
        </a:p>
      </dgm:t>
    </dgm:pt>
    <dgm:pt modelId="{32625ACE-DD6E-4E0D-8C53-FE34E3203068}" type="sibTrans" cxnId="{4435E208-6CA8-4303-900B-0D4428848034}">
      <dgm:prSet/>
      <dgm:spPr/>
      <dgm:t>
        <a:bodyPr/>
        <a:lstStyle/>
        <a:p>
          <a:pPr latinLnBrk="1"/>
          <a:endParaRPr lang="ko-KR" altLang="en-US" sz="1400"/>
        </a:p>
      </dgm:t>
    </dgm:pt>
    <dgm:pt modelId="{E75602B4-5F46-4F02-9ECC-909C262ECEF9}">
      <dgm:prSet custT="1"/>
      <dgm:spPr/>
      <dgm:t>
        <a:bodyPr/>
        <a:lstStyle/>
        <a:p>
          <a:pPr latinLnBrk="1"/>
          <a:r>
            <a:rPr lang="en-US" altLang="ko-KR" sz="1400" dirty="0" smtClean="0"/>
            <a:t>Street children</a:t>
          </a:r>
          <a:endParaRPr lang="ko-KR" altLang="en-US" sz="1400" dirty="0"/>
        </a:p>
      </dgm:t>
    </dgm:pt>
    <dgm:pt modelId="{438FB2F6-7902-4C11-A377-55164B005DB8}" type="parTrans" cxnId="{ADE30BAA-735F-444D-82EE-B84EF759CD40}">
      <dgm:prSet custT="1"/>
      <dgm:spPr/>
      <dgm:t>
        <a:bodyPr/>
        <a:lstStyle/>
        <a:p>
          <a:pPr latinLnBrk="1"/>
          <a:endParaRPr lang="ko-KR" altLang="en-US" sz="1400"/>
        </a:p>
      </dgm:t>
    </dgm:pt>
    <dgm:pt modelId="{6BDF6367-999E-4A98-900A-E2FF12C996E1}" type="sibTrans" cxnId="{ADE30BAA-735F-444D-82EE-B84EF759CD40}">
      <dgm:prSet/>
      <dgm:spPr/>
      <dgm:t>
        <a:bodyPr/>
        <a:lstStyle/>
        <a:p>
          <a:pPr latinLnBrk="1"/>
          <a:endParaRPr lang="ko-KR" altLang="en-US" sz="1400"/>
        </a:p>
      </dgm:t>
    </dgm:pt>
    <dgm:pt modelId="{5E8D8A31-2474-45B9-BCFB-D183B0D7CF1A}">
      <dgm:prSet custT="1"/>
      <dgm:spPr/>
      <dgm:t>
        <a:bodyPr/>
        <a:lstStyle/>
        <a:p>
          <a:pPr latinLnBrk="1"/>
          <a:r>
            <a:rPr lang="en-US" altLang="ko-KR" sz="1400" dirty="0" smtClean="0"/>
            <a:t>CLP</a:t>
          </a:r>
          <a:endParaRPr lang="ko-KR" altLang="en-US" sz="1400" dirty="0"/>
        </a:p>
      </dgm:t>
    </dgm:pt>
    <dgm:pt modelId="{EF7E7E76-FB79-4D1C-82ED-214B276B9E86}" type="parTrans" cxnId="{D1DBFB28-1184-485F-ADFE-9D6688192A4F}">
      <dgm:prSet custT="1"/>
      <dgm:spPr/>
      <dgm:t>
        <a:bodyPr/>
        <a:lstStyle/>
        <a:p>
          <a:pPr latinLnBrk="1"/>
          <a:endParaRPr lang="ko-KR" altLang="en-US" sz="1400"/>
        </a:p>
      </dgm:t>
    </dgm:pt>
    <dgm:pt modelId="{052BB9C2-8928-416B-B1F0-85B836342B0D}" type="sibTrans" cxnId="{D1DBFB28-1184-485F-ADFE-9D6688192A4F}">
      <dgm:prSet/>
      <dgm:spPr/>
      <dgm:t>
        <a:bodyPr/>
        <a:lstStyle/>
        <a:p>
          <a:pPr latinLnBrk="1"/>
          <a:endParaRPr lang="ko-KR" altLang="en-US" sz="1400"/>
        </a:p>
      </dgm:t>
    </dgm:pt>
    <dgm:pt modelId="{46EA920C-1006-4F31-A525-98B637A00A5B}">
      <dgm:prSet custT="1"/>
      <dgm:spPr/>
      <dgm:t>
        <a:bodyPr/>
        <a:lstStyle/>
        <a:p>
          <a:pPr latinLnBrk="1"/>
          <a:r>
            <a:rPr lang="en-US" altLang="ko-KR" sz="1400" dirty="0" smtClean="0"/>
            <a:t>Office</a:t>
          </a:r>
          <a:endParaRPr lang="ko-KR" altLang="en-US" sz="1400" dirty="0"/>
        </a:p>
      </dgm:t>
    </dgm:pt>
    <dgm:pt modelId="{ED7FD680-5453-4452-BF6D-9049BF9D1C81}" type="parTrans" cxnId="{9AE73084-C32F-488D-BE42-EF401A01A2C5}">
      <dgm:prSet/>
      <dgm:spPr/>
      <dgm:t>
        <a:bodyPr/>
        <a:lstStyle/>
        <a:p>
          <a:pPr latinLnBrk="1"/>
          <a:endParaRPr lang="ko-KR" altLang="en-US"/>
        </a:p>
      </dgm:t>
    </dgm:pt>
    <dgm:pt modelId="{DAE937DA-A4E7-4140-8686-52FE9AC983CC}" type="sibTrans" cxnId="{9AE73084-C32F-488D-BE42-EF401A01A2C5}">
      <dgm:prSet/>
      <dgm:spPr/>
      <dgm:t>
        <a:bodyPr/>
        <a:lstStyle/>
        <a:p>
          <a:pPr latinLnBrk="1"/>
          <a:endParaRPr lang="ko-KR" altLang="en-US"/>
        </a:p>
      </dgm:t>
    </dgm:pt>
    <dgm:pt modelId="{AE2985DB-BB04-4935-AD34-6481C4F1A229}">
      <dgm:prSet custT="1"/>
      <dgm:spPr/>
      <dgm:t>
        <a:bodyPr/>
        <a:lstStyle/>
        <a:p>
          <a:pPr latinLnBrk="1"/>
          <a:r>
            <a:rPr lang="en-US" altLang="ko-KR" sz="1400" dirty="0" smtClean="0"/>
            <a:t>Fund-raising</a:t>
          </a:r>
          <a:endParaRPr lang="ko-KR" altLang="en-US" sz="1400" dirty="0"/>
        </a:p>
      </dgm:t>
    </dgm:pt>
    <dgm:pt modelId="{A3C247A6-0AEA-482C-A7DA-B4BF8775211E}" type="parTrans" cxnId="{85DD2564-98B7-438C-920A-F0465E61688A}">
      <dgm:prSet/>
      <dgm:spPr/>
      <dgm:t>
        <a:bodyPr/>
        <a:lstStyle/>
        <a:p>
          <a:pPr latinLnBrk="1"/>
          <a:endParaRPr lang="ko-KR" altLang="en-US"/>
        </a:p>
      </dgm:t>
    </dgm:pt>
    <dgm:pt modelId="{800982B7-88D0-49DC-8FE9-6474D02CB923}" type="sibTrans" cxnId="{85DD2564-98B7-438C-920A-F0465E61688A}">
      <dgm:prSet/>
      <dgm:spPr/>
      <dgm:t>
        <a:bodyPr/>
        <a:lstStyle/>
        <a:p>
          <a:pPr latinLnBrk="1"/>
          <a:endParaRPr lang="ko-KR" altLang="en-US"/>
        </a:p>
      </dgm:t>
    </dgm:pt>
    <dgm:pt modelId="{721BE2A1-E4D1-49AC-AA25-5B46A21831C5}">
      <dgm:prSet custT="1"/>
      <dgm:spPr/>
      <dgm:t>
        <a:bodyPr/>
        <a:lstStyle/>
        <a:p>
          <a:pPr latinLnBrk="1"/>
          <a:r>
            <a:rPr lang="en-US" altLang="ko-KR" sz="1400" dirty="0" smtClean="0"/>
            <a:t>Visiting(hospital, houses)</a:t>
          </a:r>
          <a:endParaRPr lang="ko-KR" altLang="en-US" sz="1400" dirty="0"/>
        </a:p>
      </dgm:t>
    </dgm:pt>
    <dgm:pt modelId="{A18070F2-C635-4D06-B385-18C652748259}" type="parTrans" cxnId="{E2F656F0-29A4-4FC0-BD63-DB24D3F11DA6}">
      <dgm:prSet/>
      <dgm:spPr/>
      <dgm:t>
        <a:bodyPr/>
        <a:lstStyle/>
        <a:p>
          <a:pPr latinLnBrk="1"/>
          <a:endParaRPr lang="ko-KR" altLang="en-US"/>
        </a:p>
      </dgm:t>
    </dgm:pt>
    <dgm:pt modelId="{2C87E4DE-B833-4FA5-9029-B68A1111233E}" type="sibTrans" cxnId="{E2F656F0-29A4-4FC0-BD63-DB24D3F11DA6}">
      <dgm:prSet/>
      <dgm:spPr/>
      <dgm:t>
        <a:bodyPr/>
        <a:lstStyle/>
        <a:p>
          <a:pPr latinLnBrk="1"/>
          <a:endParaRPr lang="ko-KR" altLang="en-US"/>
        </a:p>
      </dgm:t>
    </dgm:pt>
    <dgm:pt modelId="{C2D62BBB-E381-4D8C-A869-DD063DA2AFFE}">
      <dgm:prSet custT="1"/>
      <dgm:spPr/>
      <dgm:t>
        <a:bodyPr/>
        <a:lstStyle/>
        <a:p>
          <a:pPr latinLnBrk="1"/>
          <a:r>
            <a:rPr lang="en-US" altLang="ko-KR" sz="1400" dirty="0" smtClean="0"/>
            <a:t>CLP family camp</a:t>
          </a:r>
          <a:endParaRPr lang="ko-KR" altLang="en-US" sz="1400" dirty="0"/>
        </a:p>
      </dgm:t>
    </dgm:pt>
    <dgm:pt modelId="{68FB3862-BE1A-4322-B353-6948CAB1C141}" type="parTrans" cxnId="{4FF290EE-4A8A-42D1-B0D4-036C424D111E}">
      <dgm:prSet/>
      <dgm:spPr/>
      <dgm:t>
        <a:bodyPr/>
        <a:lstStyle/>
        <a:p>
          <a:pPr latinLnBrk="1"/>
          <a:endParaRPr lang="ko-KR" altLang="en-US"/>
        </a:p>
      </dgm:t>
    </dgm:pt>
    <dgm:pt modelId="{F6CDD3D7-E652-4D13-BF58-BD12E4E1C119}" type="sibTrans" cxnId="{4FF290EE-4A8A-42D1-B0D4-036C424D111E}">
      <dgm:prSet/>
      <dgm:spPr/>
      <dgm:t>
        <a:bodyPr/>
        <a:lstStyle/>
        <a:p>
          <a:pPr latinLnBrk="1"/>
          <a:endParaRPr lang="ko-KR" altLang="en-US"/>
        </a:p>
      </dgm:t>
    </dgm:pt>
    <dgm:pt modelId="{BB6A7447-196B-4CD7-9FB0-314C847C0B05}">
      <dgm:prSet custT="1"/>
      <dgm:spPr/>
      <dgm:t>
        <a:bodyPr/>
        <a:lstStyle/>
        <a:p>
          <a:pPr latinLnBrk="1"/>
          <a:r>
            <a:rPr lang="en-US" altLang="ko-KR" sz="1400" dirty="0" smtClean="0"/>
            <a:t>Culture exchange</a:t>
          </a:r>
          <a:endParaRPr lang="ko-KR" altLang="en-US" sz="1400" dirty="0"/>
        </a:p>
      </dgm:t>
    </dgm:pt>
    <dgm:pt modelId="{5E58C999-0360-47A2-B6AB-8ED06A5B34FE}" type="parTrans" cxnId="{B1BC444C-3204-4F08-BCCD-1102B07B299F}">
      <dgm:prSet/>
      <dgm:spPr/>
      <dgm:t>
        <a:bodyPr/>
        <a:lstStyle/>
        <a:p>
          <a:pPr latinLnBrk="1"/>
          <a:endParaRPr lang="ko-KR" altLang="en-US"/>
        </a:p>
      </dgm:t>
    </dgm:pt>
    <dgm:pt modelId="{3D6CD936-0A18-4446-B79D-2F24D36BA2B0}" type="sibTrans" cxnId="{B1BC444C-3204-4F08-BCCD-1102B07B299F}">
      <dgm:prSet/>
      <dgm:spPr/>
      <dgm:t>
        <a:bodyPr/>
        <a:lstStyle/>
        <a:p>
          <a:pPr latinLnBrk="1"/>
          <a:endParaRPr lang="ko-KR" altLang="en-US"/>
        </a:p>
      </dgm:t>
    </dgm:pt>
    <dgm:pt modelId="{1AA5A080-D9E9-4542-9548-DCA63CADF3E0}">
      <dgm:prSet custT="1"/>
      <dgm:spPr/>
      <dgm:t>
        <a:bodyPr/>
        <a:lstStyle/>
        <a:p>
          <a:pPr latinLnBrk="1"/>
          <a:r>
            <a:rPr lang="en-US" altLang="ko-KR" sz="1400" dirty="0" smtClean="0"/>
            <a:t>Street children</a:t>
          </a:r>
          <a:endParaRPr lang="ko-KR" altLang="en-US" sz="1400" dirty="0"/>
        </a:p>
      </dgm:t>
    </dgm:pt>
    <dgm:pt modelId="{A4332286-6A01-4707-95D3-003C5EC1C656}" type="parTrans" cxnId="{5BB801D0-7CEF-46FA-BBC3-F1CE846617AB}">
      <dgm:prSet/>
      <dgm:spPr/>
      <dgm:t>
        <a:bodyPr/>
        <a:lstStyle/>
        <a:p>
          <a:pPr latinLnBrk="1"/>
          <a:endParaRPr lang="ko-KR" altLang="en-US"/>
        </a:p>
      </dgm:t>
    </dgm:pt>
    <dgm:pt modelId="{CC342EA3-A1B8-4486-AAA0-32E2D6C741F0}" type="sibTrans" cxnId="{5BB801D0-7CEF-46FA-BBC3-F1CE846617AB}">
      <dgm:prSet/>
      <dgm:spPr/>
      <dgm:t>
        <a:bodyPr/>
        <a:lstStyle/>
        <a:p>
          <a:pPr latinLnBrk="1"/>
          <a:endParaRPr lang="ko-KR" altLang="en-US"/>
        </a:p>
      </dgm:t>
    </dgm:pt>
    <dgm:pt modelId="{A980CADE-A0C0-4571-911F-9F37133E1E7C}">
      <dgm:prSet custT="1"/>
      <dgm:spPr/>
      <dgm:t>
        <a:bodyPr/>
        <a:lstStyle/>
        <a:p>
          <a:pPr latinLnBrk="1"/>
          <a:r>
            <a:rPr lang="en-US" altLang="ko-KR" sz="1400" dirty="0" smtClean="0"/>
            <a:t>Hill-tribe </a:t>
          </a:r>
          <a:r>
            <a:rPr lang="en-US" altLang="ko-KR" sz="1400" dirty="0" err="1" smtClean="0"/>
            <a:t>homestay</a:t>
          </a:r>
          <a:endParaRPr lang="ko-KR" altLang="en-US" sz="1400" dirty="0"/>
        </a:p>
      </dgm:t>
    </dgm:pt>
    <dgm:pt modelId="{73B83B81-13D4-4123-9E46-B8F57FBE524C}" type="parTrans" cxnId="{F651BE4E-32CF-498B-8586-77612A34471F}">
      <dgm:prSet/>
      <dgm:spPr/>
      <dgm:t>
        <a:bodyPr/>
        <a:lstStyle/>
        <a:p>
          <a:pPr latinLnBrk="1"/>
          <a:endParaRPr lang="ko-KR" altLang="en-US"/>
        </a:p>
      </dgm:t>
    </dgm:pt>
    <dgm:pt modelId="{003ED337-31CB-4C17-8608-8537959FA46A}" type="sibTrans" cxnId="{F651BE4E-32CF-498B-8586-77612A34471F}">
      <dgm:prSet/>
      <dgm:spPr/>
      <dgm:t>
        <a:bodyPr/>
        <a:lstStyle/>
        <a:p>
          <a:pPr latinLnBrk="1"/>
          <a:endParaRPr lang="ko-KR" altLang="en-US"/>
        </a:p>
      </dgm:t>
    </dgm:pt>
    <dgm:pt modelId="{33D311CF-19B7-4E0A-A5C7-F839BE1DDA75}" type="pres">
      <dgm:prSet presAssocID="{B1F435CD-8922-406D-9CA0-7A1AED436AF8}" presName="diagram" presStyleCnt="0">
        <dgm:presLayoutVars>
          <dgm:chPref val="1"/>
          <dgm:dir/>
          <dgm:animOne val="branch"/>
          <dgm:animLvl val="lvl"/>
          <dgm:resizeHandles val="exact"/>
        </dgm:presLayoutVars>
      </dgm:prSet>
      <dgm:spPr/>
      <dgm:t>
        <a:bodyPr/>
        <a:lstStyle/>
        <a:p>
          <a:pPr latinLnBrk="1"/>
          <a:endParaRPr lang="ko-KR" altLang="en-US"/>
        </a:p>
      </dgm:t>
    </dgm:pt>
    <dgm:pt modelId="{CC3C71F2-0C7D-4982-A78C-F338E196545B}" type="pres">
      <dgm:prSet presAssocID="{CEDD9381-BFD1-4245-B8F7-585A8CFDB50C}" presName="root1" presStyleCnt="0"/>
      <dgm:spPr/>
    </dgm:pt>
    <dgm:pt modelId="{B7D8E7DE-FB71-4892-B81F-180289E32199}" type="pres">
      <dgm:prSet presAssocID="{CEDD9381-BFD1-4245-B8F7-585A8CFDB50C}" presName="LevelOneTextNode" presStyleLbl="node0" presStyleIdx="0" presStyleCnt="1" custScaleX="226744" custScaleY="208018" custLinFactNeighborX="8279">
        <dgm:presLayoutVars>
          <dgm:chPref val="3"/>
        </dgm:presLayoutVars>
      </dgm:prSet>
      <dgm:spPr/>
      <dgm:t>
        <a:bodyPr/>
        <a:lstStyle/>
        <a:p>
          <a:pPr latinLnBrk="1"/>
          <a:endParaRPr lang="ko-KR" altLang="en-US"/>
        </a:p>
      </dgm:t>
    </dgm:pt>
    <dgm:pt modelId="{0B614198-9753-45F7-A6C0-7C3919A9C44C}" type="pres">
      <dgm:prSet presAssocID="{CEDD9381-BFD1-4245-B8F7-585A8CFDB50C}" presName="level2hierChild" presStyleCnt="0"/>
      <dgm:spPr/>
    </dgm:pt>
    <dgm:pt modelId="{3AC51790-361A-4C38-8DDD-3A84E12D0A10}" type="pres">
      <dgm:prSet presAssocID="{24206642-4822-4812-9879-0299374AAA2A}" presName="conn2-1" presStyleLbl="parChTrans1D2" presStyleIdx="0" presStyleCnt="2"/>
      <dgm:spPr/>
      <dgm:t>
        <a:bodyPr/>
        <a:lstStyle/>
        <a:p>
          <a:pPr latinLnBrk="1"/>
          <a:endParaRPr lang="ko-KR" altLang="en-US"/>
        </a:p>
      </dgm:t>
    </dgm:pt>
    <dgm:pt modelId="{6EAE3D41-A7DA-49DE-9585-7C6FC6ABF0DE}" type="pres">
      <dgm:prSet presAssocID="{24206642-4822-4812-9879-0299374AAA2A}" presName="connTx" presStyleLbl="parChTrans1D2" presStyleIdx="0" presStyleCnt="2"/>
      <dgm:spPr/>
      <dgm:t>
        <a:bodyPr/>
        <a:lstStyle/>
        <a:p>
          <a:pPr latinLnBrk="1"/>
          <a:endParaRPr lang="ko-KR" altLang="en-US"/>
        </a:p>
      </dgm:t>
    </dgm:pt>
    <dgm:pt modelId="{9681C118-B574-4245-998C-F01357BABA18}" type="pres">
      <dgm:prSet presAssocID="{49E87208-C684-4851-9464-E3CC3E72C639}" presName="root2" presStyleCnt="0"/>
      <dgm:spPr/>
    </dgm:pt>
    <dgm:pt modelId="{537F9329-1A61-4E3C-AEBB-7C636FE2B3D3}" type="pres">
      <dgm:prSet presAssocID="{49E87208-C684-4851-9464-E3CC3E72C639}" presName="LevelTwoTextNode" presStyleLbl="node2" presStyleIdx="0" presStyleCnt="2" custScaleX="185867" custScaleY="135871" custLinFactNeighborX="12458">
        <dgm:presLayoutVars>
          <dgm:chPref val="3"/>
        </dgm:presLayoutVars>
      </dgm:prSet>
      <dgm:spPr/>
      <dgm:t>
        <a:bodyPr/>
        <a:lstStyle/>
        <a:p>
          <a:pPr latinLnBrk="1"/>
          <a:endParaRPr lang="ko-KR" altLang="en-US"/>
        </a:p>
      </dgm:t>
    </dgm:pt>
    <dgm:pt modelId="{B7019FA4-7132-41B3-944C-5AA9C86EF03C}" type="pres">
      <dgm:prSet presAssocID="{49E87208-C684-4851-9464-E3CC3E72C639}" presName="level3hierChild" presStyleCnt="0"/>
      <dgm:spPr/>
    </dgm:pt>
    <dgm:pt modelId="{A9DFD7BE-3EDA-4594-A39C-542BD34873C0}" type="pres">
      <dgm:prSet presAssocID="{C0D59703-7BDF-4CE5-8262-BA0D44D40F0E}" presName="conn2-1" presStyleLbl="parChTrans1D3" presStyleIdx="0" presStyleCnt="7"/>
      <dgm:spPr/>
      <dgm:t>
        <a:bodyPr/>
        <a:lstStyle/>
        <a:p>
          <a:pPr latinLnBrk="1"/>
          <a:endParaRPr lang="ko-KR" altLang="en-US"/>
        </a:p>
      </dgm:t>
    </dgm:pt>
    <dgm:pt modelId="{153C34D7-FE9C-43B2-922D-934711420BFC}" type="pres">
      <dgm:prSet presAssocID="{C0D59703-7BDF-4CE5-8262-BA0D44D40F0E}" presName="connTx" presStyleLbl="parChTrans1D3" presStyleIdx="0" presStyleCnt="7"/>
      <dgm:spPr/>
      <dgm:t>
        <a:bodyPr/>
        <a:lstStyle/>
        <a:p>
          <a:pPr latinLnBrk="1"/>
          <a:endParaRPr lang="ko-KR" altLang="en-US"/>
        </a:p>
      </dgm:t>
    </dgm:pt>
    <dgm:pt modelId="{11FAD8B0-EB75-4F79-8F07-3F62BB6F628D}" type="pres">
      <dgm:prSet presAssocID="{E9009CF9-F72E-4D16-ACEA-3DE5DC9A4461}" presName="root2" presStyleCnt="0"/>
      <dgm:spPr/>
    </dgm:pt>
    <dgm:pt modelId="{4496C261-D365-4F35-99F4-88A26C773510}" type="pres">
      <dgm:prSet presAssocID="{E9009CF9-F72E-4D16-ACEA-3DE5DC9A4461}" presName="LevelTwoTextNode" presStyleLbl="node3" presStyleIdx="0" presStyleCnt="7" custScaleX="262614" custScaleY="137219" custLinFactNeighborY="-46876">
        <dgm:presLayoutVars>
          <dgm:chPref val="3"/>
        </dgm:presLayoutVars>
      </dgm:prSet>
      <dgm:spPr/>
      <dgm:t>
        <a:bodyPr/>
        <a:lstStyle/>
        <a:p>
          <a:pPr latinLnBrk="1"/>
          <a:endParaRPr lang="ko-KR" altLang="en-US"/>
        </a:p>
      </dgm:t>
    </dgm:pt>
    <dgm:pt modelId="{DECC65D9-26B8-4942-94A7-21892BC2D35D}" type="pres">
      <dgm:prSet presAssocID="{E9009CF9-F72E-4D16-ACEA-3DE5DC9A4461}" presName="level3hierChild" presStyleCnt="0"/>
      <dgm:spPr/>
    </dgm:pt>
    <dgm:pt modelId="{5CE9E5F0-99B0-4B4F-B488-D9473DCAAFBF}" type="pres">
      <dgm:prSet presAssocID="{74DF2FA7-9DBA-48D4-9526-A21C7C6EAE70}" presName="conn2-1" presStyleLbl="parChTrans1D3" presStyleIdx="1" presStyleCnt="7"/>
      <dgm:spPr/>
      <dgm:t>
        <a:bodyPr/>
        <a:lstStyle/>
        <a:p>
          <a:pPr latinLnBrk="1"/>
          <a:endParaRPr lang="ko-KR" altLang="en-US"/>
        </a:p>
      </dgm:t>
    </dgm:pt>
    <dgm:pt modelId="{504C2A81-407B-41FA-8893-79E2C38CEEA1}" type="pres">
      <dgm:prSet presAssocID="{74DF2FA7-9DBA-48D4-9526-A21C7C6EAE70}" presName="connTx" presStyleLbl="parChTrans1D3" presStyleIdx="1" presStyleCnt="7"/>
      <dgm:spPr/>
      <dgm:t>
        <a:bodyPr/>
        <a:lstStyle/>
        <a:p>
          <a:pPr latinLnBrk="1"/>
          <a:endParaRPr lang="ko-KR" altLang="en-US"/>
        </a:p>
      </dgm:t>
    </dgm:pt>
    <dgm:pt modelId="{2E945A65-E437-4FDE-BFC6-E308383E03B8}" type="pres">
      <dgm:prSet presAssocID="{F588B3E4-0F5C-45D1-A2D5-9315BD5E455F}" presName="root2" presStyleCnt="0"/>
      <dgm:spPr/>
    </dgm:pt>
    <dgm:pt modelId="{63CDE0D5-EEC9-4E54-93FC-435EB59DCAC2}" type="pres">
      <dgm:prSet presAssocID="{F588B3E4-0F5C-45D1-A2D5-9315BD5E455F}" presName="LevelTwoTextNode" presStyleLbl="node3" presStyleIdx="1" presStyleCnt="7" custScaleX="262614" custLinFactNeighborY="-45275">
        <dgm:presLayoutVars>
          <dgm:chPref val="3"/>
        </dgm:presLayoutVars>
      </dgm:prSet>
      <dgm:spPr/>
      <dgm:t>
        <a:bodyPr/>
        <a:lstStyle/>
        <a:p>
          <a:pPr latinLnBrk="1"/>
          <a:endParaRPr lang="ko-KR" altLang="en-US"/>
        </a:p>
      </dgm:t>
    </dgm:pt>
    <dgm:pt modelId="{7194B286-6AA5-499A-89AF-DF585AA52C00}" type="pres">
      <dgm:prSet presAssocID="{F588B3E4-0F5C-45D1-A2D5-9315BD5E455F}" presName="level3hierChild" presStyleCnt="0"/>
      <dgm:spPr/>
    </dgm:pt>
    <dgm:pt modelId="{F87A3784-FF26-407C-A1E8-3AF945E95448}" type="pres">
      <dgm:prSet presAssocID="{5E58C999-0360-47A2-B6AB-8ED06A5B34FE}" presName="conn2-1" presStyleLbl="parChTrans1D4" presStyleIdx="0" presStyleCnt="12"/>
      <dgm:spPr/>
      <dgm:t>
        <a:bodyPr/>
        <a:lstStyle/>
        <a:p>
          <a:pPr latinLnBrk="1"/>
          <a:endParaRPr lang="ko-KR" altLang="en-US"/>
        </a:p>
      </dgm:t>
    </dgm:pt>
    <dgm:pt modelId="{AB457A9D-9281-46DC-85B4-AFF56335DB3B}" type="pres">
      <dgm:prSet presAssocID="{5E58C999-0360-47A2-B6AB-8ED06A5B34FE}" presName="connTx" presStyleLbl="parChTrans1D4" presStyleIdx="0" presStyleCnt="12"/>
      <dgm:spPr/>
      <dgm:t>
        <a:bodyPr/>
        <a:lstStyle/>
        <a:p>
          <a:pPr latinLnBrk="1"/>
          <a:endParaRPr lang="ko-KR" altLang="en-US"/>
        </a:p>
      </dgm:t>
    </dgm:pt>
    <dgm:pt modelId="{FF75CF78-6987-4CA1-BB23-701B0B1E5EF4}" type="pres">
      <dgm:prSet presAssocID="{BB6A7447-196B-4CD7-9FB0-314C847C0B05}" presName="root2" presStyleCnt="0"/>
      <dgm:spPr/>
    </dgm:pt>
    <dgm:pt modelId="{F432E8F7-5BB3-498F-B761-2152E6F52195}" type="pres">
      <dgm:prSet presAssocID="{BB6A7447-196B-4CD7-9FB0-314C847C0B05}" presName="LevelTwoTextNode" presStyleLbl="node4" presStyleIdx="0" presStyleCnt="12" custScaleX="233090" custLinFactNeighborX="-3305" custLinFactNeighborY="-85545">
        <dgm:presLayoutVars>
          <dgm:chPref val="3"/>
        </dgm:presLayoutVars>
      </dgm:prSet>
      <dgm:spPr/>
      <dgm:t>
        <a:bodyPr/>
        <a:lstStyle/>
        <a:p>
          <a:pPr latinLnBrk="1"/>
          <a:endParaRPr lang="ko-KR" altLang="en-US"/>
        </a:p>
      </dgm:t>
    </dgm:pt>
    <dgm:pt modelId="{79E84B08-53FC-4648-BF7F-DF7DC28CD494}" type="pres">
      <dgm:prSet presAssocID="{BB6A7447-196B-4CD7-9FB0-314C847C0B05}" presName="level3hierChild" presStyleCnt="0"/>
      <dgm:spPr/>
    </dgm:pt>
    <dgm:pt modelId="{DC92A130-E122-4935-9DCF-25E0CBE09A0D}" type="pres">
      <dgm:prSet presAssocID="{A4332286-6A01-4707-95D3-003C5EC1C656}" presName="conn2-1" presStyleLbl="parChTrans1D4" presStyleIdx="1" presStyleCnt="12"/>
      <dgm:spPr/>
      <dgm:t>
        <a:bodyPr/>
        <a:lstStyle/>
        <a:p>
          <a:pPr latinLnBrk="1"/>
          <a:endParaRPr lang="ko-KR" altLang="en-US"/>
        </a:p>
      </dgm:t>
    </dgm:pt>
    <dgm:pt modelId="{89C44FF3-6A35-4D8B-BF57-4EE933240C05}" type="pres">
      <dgm:prSet presAssocID="{A4332286-6A01-4707-95D3-003C5EC1C656}" presName="connTx" presStyleLbl="parChTrans1D4" presStyleIdx="1" presStyleCnt="12"/>
      <dgm:spPr/>
      <dgm:t>
        <a:bodyPr/>
        <a:lstStyle/>
        <a:p>
          <a:pPr latinLnBrk="1"/>
          <a:endParaRPr lang="ko-KR" altLang="en-US"/>
        </a:p>
      </dgm:t>
    </dgm:pt>
    <dgm:pt modelId="{3445A821-ED31-4C93-B434-DCADF693D0D9}" type="pres">
      <dgm:prSet presAssocID="{1AA5A080-D9E9-4542-9548-DCA63CADF3E0}" presName="root2" presStyleCnt="0"/>
      <dgm:spPr/>
    </dgm:pt>
    <dgm:pt modelId="{EB96DC1D-AAEE-42EF-B824-118224343A49}" type="pres">
      <dgm:prSet presAssocID="{1AA5A080-D9E9-4542-9548-DCA63CADF3E0}" presName="LevelTwoTextNode" presStyleLbl="node4" presStyleIdx="1" presStyleCnt="12" custScaleX="233090" custLinFactNeighborX="-3305" custLinFactNeighborY="-85545">
        <dgm:presLayoutVars>
          <dgm:chPref val="3"/>
        </dgm:presLayoutVars>
      </dgm:prSet>
      <dgm:spPr/>
      <dgm:t>
        <a:bodyPr/>
        <a:lstStyle/>
        <a:p>
          <a:pPr latinLnBrk="1"/>
          <a:endParaRPr lang="ko-KR" altLang="en-US"/>
        </a:p>
      </dgm:t>
    </dgm:pt>
    <dgm:pt modelId="{19978BAE-7215-4E6B-BB83-042AC0368EDE}" type="pres">
      <dgm:prSet presAssocID="{1AA5A080-D9E9-4542-9548-DCA63CADF3E0}" presName="level3hierChild" presStyleCnt="0"/>
      <dgm:spPr/>
    </dgm:pt>
    <dgm:pt modelId="{D95FE9F2-08B5-46DB-83E8-E4D0CDFD4B42}" type="pres">
      <dgm:prSet presAssocID="{3DD698B3-8276-463E-95CB-EC653433BFDA}" presName="conn2-1" presStyleLbl="parChTrans1D3" presStyleIdx="2" presStyleCnt="7"/>
      <dgm:spPr/>
      <dgm:t>
        <a:bodyPr/>
        <a:lstStyle/>
        <a:p>
          <a:pPr latinLnBrk="1"/>
          <a:endParaRPr lang="ko-KR" altLang="en-US"/>
        </a:p>
      </dgm:t>
    </dgm:pt>
    <dgm:pt modelId="{1BB86770-6D33-428B-8B3F-7708FEAAF5A1}" type="pres">
      <dgm:prSet presAssocID="{3DD698B3-8276-463E-95CB-EC653433BFDA}" presName="connTx" presStyleLbl="parChTrans1D3" presStyleIdx="2" presStyleCnt="7"/>
      <dgm:spPr/>
      <dgm:t>
        <a:bodyPr/>
        <a:lstStyle/>
        <a:p>
          <a:pPr latinLnBrk="1"/>
          <a:endParaRPr lang="ko-KR" altLang="en-US"/>
        </a:p>
      </dgm:t>
    </dgm:pt>
    <dgm:pt modelId="{2B97FC20-7B32-4CAB-B516-E359CC2AB838}" type="pres">
      <dgm:prSet presAssocID="{A8B1985C-E268-473D-81F8-46C6FEFB3824}" presName="root2" presStyleCnt="0"/>
      <dgm:spPr/>
    </dgm:pt>
    <dgm:pt modelId="{499D9170-EF71-4126-A409-D706475140CC}" type="pres">
      <dgm:prSet presAssocID="{A8B1985C-E268-473D-81F8-46C6FEFB3824}" presName="LevelTwoTextNode" presStyleLbl="node3" presStyleIdx="2" presStyleCnt="7" custScaleX="262614" custLinFactNeighborY="-46876">
        <dgm:presLayoutVars>
          <dgm:chPref val="3"/>
        </dgm:presLayoutVars>
      </dgm:prSet>
      <dgm:spPr/>
      <dgm:t>
        <a:bodyPr/>
        <a:lstStyle/>
        <a:p>
          <a:pPr latinLnBrk="1"/>
          <a:endParaRPr lang="ko-KR" altLang="en-US"/>
        </a:p>
      </dgm:t>
    </dgm:pt>
    <dgm:pt modelId="{32E4D779-350A-4C69-A91D-641A7CAC6BEE}" type="pres">
      <dgm:prSet presAssocID="{A8B1985C-E268-473D-81F8-46C6FEFB3824}" presName="level3hierChild" presStyleCnt="0"/>
      <dgm:spPr/>
    </dgm:pt>
    <dgm:pt modelId="{8DC3E055-98DA-436B-A4BE-ED820A772B05}" type="pres">
      <dgm:prSet presAssocID="{39335475-554C-4849-BA0E-86099B74D64C}" presName="conn2-1" presStyleLbl="parChTrans1D3" presStyleIdx="3" presStyleCnt="7"/>
      <dgm:spPr/>
      <dgm:t>
        <a:bodyPr/>
        <a:lstStyle/>
        <a:p>
          <a:pPr latinLnBrk="1"/>
          <a:endParaRPr lang="ko-KR" altLang="en-US"/>
        </a:p>
      </dgm:t>
    </dgm:pt>
    <dgm:pt modelId="{A92211D7-0C99-43F8-8B59-E2BF28A92319}" type="pres">
      <dgm:prSet presAssocID="{39335475-554C-4849-BA0E-86099B74D64C}" presName="connTx" presStyleLbl="parChTrans1D3" presStyleIdx="3" presStyleCnt="7"/>
      <dgm:spPr/>
      <dgm:t>
        <a:bodyPr/>
        <a:lstStyle/>
        <a:p>
          <a:pPr latinLnBrk="1"/>
          <a:endParaRPr lang="ko-KR" altLang="en-US"/>
        </a:p>
      </dgm:t>
    </dgm:pt>
    <dgm:pt modelId="{88D664AF-617C-4BF5-904D-810F1B590A4A}" type="pres">
      <dgm:prSet presAssocID="{53E32EFA-432C-40E8-B607-BCB05DDA2196}" presName="root2" presStyleCnt="0"/>
      <dgm:spPr/>
    </dgm:pt>
    <dgm:pt modelId="{B1A98163-C27B-4F3F-84EF-12BFF1D8D197}" type="pres">
      <dgm:prSet presAssocID="{53E32EFA-432C-40E8-B607-BCB05DDA2196}" presName="LevelTwoTextNode" presStyleLbl="node3" presStyleIdx="3" presStyleCnt="7" custScaleX="262614" custLinFactNeighborY="-46876">
        <dgm:presLayoutVars>
          <dgm:chPref val="3"/>
        </dgm:presLayoutVars>
      </dgm:prSet>
      <dgm:spPr/>
      <dgm:t>
        <a:bodyPr/>
        <a:lstStyle/>
        <a:p>
          <a:pPr latinLnBrk="1"/>
          <a:endParaRPr lang="ko-KR" altLang="en-US"/>
        </a:p>
      </dgm:t>
    </dgm:pt>
    <dgm:pt modelId="{885F2E4B-447C-46C4-8AE8-2604D169A0C4}" type="pres">
      <dgm:prSet presAssocID="{53E32EFA-432C-40E8-B607-BCB05DDA2196}" presName="level3hierChild" presStyleCnt="0"/>
      <dgm:spPr/>
    </dgm:pt>
    <dgm:pt modelId="{D090FAA2-5847-4DB0-8899-0D2823BC88DC}" type="pres">
      <dgm:prSet presAssocID="{B69590F8-817A-4359-818B-375F5398B616}" presName="conn2-1" presStyleLbl="parChTrans1D3" presStyleIdx="4" presStyleCnt="7"/>
      <dgm:spPr/>
      <dgm:t>
        <a:bodyPr/>
        <a:lstStyle/>
        <a:p>
          <a:pPr latinLnBrk="1"/>
          <a:endParaRPr lang="ko-KR" altLang="en-US"/>
        </a:p>
      </dgm:t>
    </dgm:pt>
    <dgm:pt modelId="{445F5AE6-8166-4AA2-BC92-8022914E6437}" type="pres">
      <dgm:prSet presAssocID="{B69590F8-817A-4359-818B-375F5398B616}" presName="connTx" presStyleLbl="parChTrans1D3" presStyleIdx="4" presStyleCnt="7"/>
      <dgm:spPr/>
      <dgm:t>
        <a:bodyPr/>
        <a:lstStyle/>
        <a:p>
          <a:pPr latinLnBrk="1"/>
          <a:endParaRPr lang="ko-KR" altLang="en-US"/>
        </a:p>
      </dgm:t>
    </dgm:pt>
    <dgm:pt modelId="{01F67E8D-BF31-4620-9A97-F2170195AC7B}" type="pres">
      <dgm:prSet presAssocID="{C8FD764D-ACD0-41A0-9C30-E592BE4B7555}" presName="root2" presStyleCnt="0"/>
      <dgm:spPr/>
    </dgm:pt>
    <dgm:pt modelId="{329988BA-35C9-43B0-B3D6-8DA1B930C835}" type="pres">
      <dgm:prSet presAssocID="{C8FD764D-ACD0-41A0-9C30-E592BE4B7555}" presName="LevelTwoTextNode" presStyleLbl="node3" presStyleIdx="4" presStyleCnt="7" custScaleX="262614" custLinFactNeighborY="-46876">
        <dgm:presLayoutVars>
          <dgm:chPref val="3"/>
        </dgm:presLayoutVars>
      </dgm:prSet>
      <dgm:spPr/>
      <dgm:t>
        <a:bodyPr/>
        <a:lstStyle/>
        <a:p>
          <a:pPr latinLnBrk="1"/>
          <a:endParaRPr lang="ko-KR" altLang="en-US"/>
        </a:p>
      </dgm:t>
    </dgm:pt>
    <dgm:pt modelId="{C8BBAE42-CCB4-4762-8EC5-09F9ADC54727}" type="pres">
      <dgm:prSet presAssocID="{C8FD764D-ACD0-41A0-9C30-E592BE4B7555}" presName="level3hierChild" presStyleCnt="0"/>
      <dgm:spPr/>
    </dgm:pt>
    <dgm:pt modelId="{7B1147A5-4E69-432F-BDB9-21A78DD7683A}" type="pres">
      <dgm:prSet presAssocID="{0ECA38A0-2427-49FA-BD9F-13BFDABEC005}" presName="conn2-1" presStyleLbl="parChTrans1D2" presStyleIdx="1" presStyleCnt="2"/>
      <dgm:spPr/>
      <dgm:t>
        <a:bodyPr/>
        <a:lstStyle/>
        <a:p>
          <a:pPr latinLnBrk="1"/>
          <a:endParaRPr lang="ko-KR" altLang="en-US"/>
        </a:p>
      </dgm:t>
    </dgm:pt>
    <dgm:pt modelId="{0CEDB6B7-46DA-41F3-AE9D-099DA76CDB09}" type="pres">
      <dgm:prSet presAssocID="{0ECA38A0-2427-49FA-BD9F-13BFDABEC005}" presName="connTx" presStyleLbl="parChTrans1D2" presStyleIdx="1" presStyleCnt="2"/>
      <dgm:spPr/>
      <dgm:t>
        <a:bodyPr/>
        <a:lstStyle/>
        <a:p>
          <a:pPr latinLnBrk="1"/>
          <a:endParaRPr lang="ko-KR" altLang="en-US"/>
        </a:p>
      </dgm:t>
    </dgm:pt>
    <dgm:pt modelId="{A65396EA-4125-4FE0-9BEF-29D11BF9CB2D}" type="pres">
      <dgm:prSet presAssocID="{83DFC722-8EA5-4BF6-8BEB-4BD4D101CA6F}" presName="root2" presStyleCnt="0"/>
      <dgm:spPr/>
    </dgm:pt>
    <dgm:pt modelId="{B603EFA8-845F-4C06-9E58-32AC89BA78A1}" type="pres">
      <dgm:prSet presAssocID="{83DFC722-8EA5-4BF6-8BEB-4BD4D101CA6F}" presName="LevelTwoTextNode" presStyleLbl="node2" presStyleIdx="1" presStyleCnt="2" custScaleX="185867" custScaleY="135871" custLinFactNeighborX="12458">
        <dgm:presLayoutVars>
          <dgm:chPref val="3"/>
        </dgm:presLayoutVars>
      </dgm:prSet>
      <dgm:spPr/>
      <dgm:t>
        <a:bodyPr/>
        <a:lstStyle/>
        <a:p>
          <a:pPr latinLnBrk="1"/>
          <a:endParaRPr lang="ko-KR" altLang="en-US"/>
        </a:p>
      </dgm:t>
    </dgm:pt>
    <dgm:pt modelId="{9FBA497E-4F8A-4937-A0DB-E957FEE1670E}" type="pres">
      <dgm:prSet presAssocID="{83DFC722-8EA5-4BF6-8BEB-4BD4D101CA6F}" presName="level3hierChild" presStyleCnt="0"/>
      <dgm:spPr/>
    </dgm:pt>
    <dgm:pt modelId="{E7C4C320-53CB-4481-90E2-ADC981D50B4F}" type="pres">
      <dgm:prSet presAssocID="{FC82FFF0-D7E2-4095-B2C5-C8ED66270314}" presName="conn2-1" presStyleLbl="parChTrans1D3" presStyleIdx="5" presStyleCnt="7"/>
      <dgm:spPr/>
      <dgm:t>
        <a:bodyPr/>
        <a:lstStyle/>
        <a:p>
          <a:pPr latinLnBrk="1"/>
          <a:endParaRPr lang="ko-KR" altLang="en-US"/>
        </a:p>
      </dgm:t>
    </dgm:pt>
    <dgm:pt modelId="{FC06C95C-7773-4A6A-AEE0-EE8FA692CD6D}" type="pres">
      <dgm:prSet presAssocID="{FC82FFF0-D7E2-4095-B2C5-C8ED66270314}" presName="connTx" presStyleLbl="parChTrans1D3" presStyleIdx="5" presStyleCnt="7"/>
      <dgm:spPr/>
      <dgm:t>
        <a:bodyPr/>
        <a:lstStyle/>
        <a:p>
          <a:pPr latinLnBrk="1"/>
          <a:endParaRPr lang="ko-KR" altLang="en-US"/>
        </a:p>
      </dgm:t>
    </dgm:pt>
    <dgm:pt modelId="{AF5F479A-97A8-481C-827E-1F6D98E6E220}" type="pres">
      <dgm:prSet presAssocID="{733069A2-C8F4-4D6B-87F8-32F0570CBA6E}" presName="root2" presStyleCnt="0"/>
      <dgm:spPr/>
    </dgm:pt>
    <dgm:pt modelId="{290B6C7C-F05C-46CB-8D2D-74F06C0A4E25}" type="pres">
      <dgm:prSet presAssocID="{733069A2-C8F4-4D6B-87F8-32F0570CBA6E}" presName="LevelTwoTextNode" presStyleLbl="node3" presStyleIdx="5" presStyleCnt="7" custScaleX="262614">
        <dgm:presLayoutVars>
          <dgm:chPref val="3"/>
        </dgm:presLayoutVars>
      </dgm:prSet>
      <dgm:spPr/>
      <dgm:t>
        <a:bodyPr/>
        <a:lstStyle/>
        <a:p>
          <a:pPr latinLnBrk="1"/>
          <a:endParaRPr lang="ko-KR" altLang="en-US"/>
        </a:p>
      </dgm:t>
    </dgm:pt>
    <dgm:pt modelId="{3627CD24-BFB0-485E-BFB6-3689074037F2}" type="pres">
      <dgm:prSet presAssocID="{733069A2-C8F4-4D6B-87F8-32F0570CBA6E}" presName="level3hierChild" presStyleCnt="0"/>
      <dgm:spPr/>
    </dgm:pt>
    <dgm:pt modelId="{433877EF-6EA3-4FD8-B256-6F0E06709BA3}" type="pres">
      <dgm:prSet presAssocID="{D8998F1D-BF0E-43F2-94CD-E7AC13E1AE8E}" presName="conn2-1" presStyleLbl="parChTrans1D4" presStyleIdx="2" presStyleCnt="12"/>
      <dgm:spPr/>
      <dgm:t>
        <a:bodyPr/>
        <a:lstStyle/>
        <a:p>
          <a:pPr latinLnBrk="1"/>
          <a:endParaRPr lang="ko-KR" altLang="en-US"/>
        </a:p>
      </dgm:t>
    </dgm:pt>
    <dgm:pt modelId="{DBCB6B58-9A20-4ADE-919C-5BB600652C13}" type="pres">
      <dgm:prSet presAssocID="{D8998F1D-BF0E-43F2-94CD-E7AC13E1AE8E}" presName="connTx" presStyleLbl="parChTrans1D4" presStyleIdx="2" presStyleCnt="12"/>
      <dgm:spPr/>
      <dgm:t>
        <a:bodyPr/>
        <a:lstStyle/>
        <a:p>
          <a:pPr latinLnBrk="1"/>
          <a:endParaRPr lang="ko-KR" altLang="en-US"/>
        </a:p>
      </dgm:t>
    </dgm:pt>
    <dgm:pt modelId="{34F83885-2105-41B6-BE79-1AB0F6B5196B}" type="pres">
      <dgm:prSet presAssocID="{434DB068-8395-4E32-9574-916E1BC3B734}" presName="root2" presStyleCnt="0"/>
      <dgm:spPr/>
    </dgm:pt>
    <dgm:pt modelId="{037E81CD-74C4-4E7A-8CF6-ED5B8AE7AF7C}" type="pres">
      <dgm:prSet presAssocID="{434DB068-8395-4E32-9574-916E1BC3B734}" presName="LevelTwoTextNode" presStyleLbl="node4" presStyleIdx="2" presStyleCnt="12" custScaleX="238725">
        <dgm:presLayoutVars>
          <dgm:chPref val="3"/>
        </dgm:presLayoutVars>
      </dgm:prSet>
      <dgm:spPr/>
      <dgm:t>
        <a:bodyPr/>
        <a:lstStyle/>
        <a:p>
          <a:pPr latinLnBrk="1"/>
          <a:endParaRPr lang="ko-KR" altLang="en-US"/>
        </a:p>
      </dgm:t>
    </dgm:pt>
    <dgm:pt modelId="{49DD0E17-A385-4DF7-84CA-76A877EDDF19}" type="pres">
      <dgm:prSet presAssocID="{434DB068-8395-4E32-9574-916E1BC3B734}" presName="level3hierChild" presStyleCnt="0"/>
      <dgm:spPr/>
    </dgm:pt>
    <dgm:pt modelId="{60137A84-876C-4ACA-8B88-57BC94A8DF86}" type="pres">
      <dgm:prSet presAssocID="{5336EFD5-346C-4223-9F4F-05E0609A79E1}" presName="conn2-1" presStyleLbl="parChTrans1D4" presStyleIdx="3" presStyleCnt="12"/>
      <dgm:spPr/>
      <dgm:t>
        <a:bodyPr/>
        <a:lstStyle/>
        <a:p>
          <a:pPr latinLnBrk="1"/>
          <a:endParaRPr lang="ko-KR" altLang="en-US"/>
        </a:p>
      </dgm:t>
    </dgm:pt>
    <dgm:pt modelId="{6ECB8C9B-F818-40B0-B599-049B3902D1D6}" type="pres">
      <dgm:prSet presAssocID="{5336EFD5-346C-4223-9F4F-05E0609A79E1}" presName="connTx" presStyleLbl="parChTrans1D4" presStyleIdx="3" presStyleCnt="12"/>
      <dgm:spPr/>
      <dgm:t>
        <a:bodyPr/>
        <a:lstStyle/>
        <a:p>
          <a:pPr latinLnBrk="1"/>
          <a:endParaRPr lang="ko-KR" altLang="en-US"/>
        </a:p>
      </dgm:t>
    </dgm:pt>
    <dgm:pt modelId="{6F7A5557-C462-4D3E-A098-26D26F335B11}" type="pres">
      <dgm:prSet presAssocID="{252CDC18-64FD-4549-A826-068F6F5C1BF2}" presName="root2" presStyleCnt="0"/>
      <dgm:spPr/>
    </dgm:pt>
    <dgm:pt modelId="{835346DF-8929-4AE8-AF41-66E3383C3AE4}" type="pres">
      <dgm:prSet presAssocID="{252CDC18-64FD-4549-A826-068F6F5C1BF2}" presName="LevelTwoTextNode" presStyleLbl="node4" presStyleIdx="3" presStyleCnt="12" custScaleX="238725">
        <dgm:presLayoutVars>
          <dgm:chPref val="3"/>
        </dgm:presLayoutVars>
      </dgm:prSet>
      <dgm:spPr/>
      <dgm:t>
        <a:bodyPr/>
        <a:lstStyle/>
        <a:p>
          <a:pPr latinLnBrk="1"/>
          <a:endParaRPr lang="ko-KR" altLang="en-US"/>
        </a:p>
      </dgm:t>
    </dgm:pt>
    <dgm:pt modelId="{389BC1AC-E6A8-465C-AEFB-37AB2AA68549}" type="pres">
      <dgm:prSet presAssocID="{252CDC18-64FD-4549-A826-068F6F5C1BF2}" presName="level3hierChild" presStyleCnt="0"/>
      <dgm:spPr/>
    </dgm:pt>
    <dgm:pt modelId="{326AFBFB-777D-4329-93B6-1025E5AB8DAB}" type="pres">
      <dgm:prSet presAssocID="{256E9E8E-775F-4CB7-BDBD-09A0DD23489E}" presName="conn2-1" presStyleLbl="parChTrans1D4" presStyleIdx="4" presStyleCnt="12"/>
      <dgm:spPr/>
      <dgm:t>
        <a:bodyPr/>
        <a:lstStyle/>
        <a:p>
          <a:pPr latinLnBrk="1"/>
          <a:endParaRPr lang="ko-KR" altLang="en-US"/>
        </a:p>
      </dgm:t>
    </dgm:pt>
    <dgm:pt modelId="{3E8A7177-C971-4D3E-9D2A-AA35E542DAD9}" type="pres">
      <dgm:prSet presAssocID="{256E9E8E-775F-4CB7-BDBD-09A0DD23489E}" presName="connTx" presStyleLbl="parChTrans1D4" presStyleIdx="4" presStyleCnt="12"/>
      <dgm:spPr/>
      <dgm:t>
        <a:bodyPr/>
        <a:lstStyle/>
        <a:p>
          <a:pPr latinLnBrk="1"/>
          <a:endParaRPr lang="ko-KR" altLang="en-US"/>
        </a:p>
      </dgm:t>
    </dgm:pt>
    <dgm:pt modelId="{15E8AF54-5C16-4ADC-A14E-36AFA6A1CADD}" type="pres">
      <dgm:prSet presAssocID="{3EF72A7F-930B-4100-B188-C8462D1468CC}" presName="root2" presStyleCnt="0"/>
      <dgm:spPr/>
    </dgm:pt>
    <dgm:pt modelId="{8E010FD3-6EB4-44C9-AB81-D361AD245AE0}" type="pres">
      <dgm:prSet presAssocID="{3EF72A7F-930B-4100-B188-C8462D1468CC}" presName="LevelTwoTextNode" presStyleLbl="node4" presStyleIdx="4" presStyleCnt="12" custScaleX="238725">
        <dgm:presLayoutVars>
          <dgm:chPref val="3"/>
        </dgm:presLayoutVars>
      </dgm:prSet>
      <dgm:spPr/>
      <dgm:t>
        <a:bodyPr/>
        <a:lstStyle/>
        <a:p>
          <a:pPr latinLnBrk="1"/>
          <a:endParaRPr lang="ko-KR" altLang="en-US"/>
        </a:p>
      </dgm:t>
    </dgm:pt>
    <dgm:pt modelId="{F652E195-90D7-47F9-9A09-5047090DAC9A}" type="pres">
      <dgm:prSet presAssocID="{3EF72A7F-930B-4100-B188-C8462D1468CC}" presName="level3hierChild" presStyleCnt="0"/>
      <dgm:spPr/>
    </dgm:pt>
    <dgm:pt modelId="{A89B278D-F0A7-40C4-AC6B-C7D1D27BF23D}" type="pres">
      <dgm:prSet presAssocID="{438FB2F6-7902-4C11-A377-55164B005DB8}" presName="conn2-1" presStyleLbl="parChTrans1D4" presStyleIdx="5" presStyleCnt="12"/>
      <dgm:spPr/>
      <dgm:t>
        <a:bodyPr/>
        <a:lstStyle/>
        <a:p>
          <a:pPr latinLnBrk="1"/>
          <a:endParaRPr lang="ko-KR" altLang="en-US"/>
        </a:p>
      </dgm:t>
    </dgm:pt>
    <dgm:pt modelId="{05CCE7FB-FE15-4B96-9395-EBB1C24EC8ED}" type="pres">
      <dgm:prSet presAssocID="{438FB2F6-7902-4C11-A377-55164B005DB8}" presName="connTx" presStyleLbl="parChTrans1D4" presStyleIdx="5" presStyleCnt="12"/>
      <dgm:spPr/>
      <dgm:t>
        <a:bodyPr/>
        <a:lstStyle/>
        <a:p>
          <a:pPr latinLnBrk="1"/>
          <a:endParaRPr lang="ko-KR" altLang="en-US"/>
        </a:p>
      </dgm:t>
    </dgm:pt>
    <dgm:pt modelId="{CA363010-0541-40E7-A4D8-64A107EBF403}" type="pres">
      <dgm:prSet presAssocID="{E75602B4-5F46-4F02-9ECC-909C262ECEF9}" presName="root2" presStyleCnt="0"/>
      <dgm:spPr/>
    </dgm:pt>
    <dgm:pt modelId="{7BB2DBF2-2815-41D9-9F4D-4C9F369FED7E}" type="pres">
      <dgm:prSet presAssocID="{E75602B4-5F46-4F02-9ECC-909C262ECEF9}" presName="LevelTwoTextNode" presStyleLbl="node4" presStyleIdx="5" presStyleCnt="12" custScaleX="238725">
        <dgm:presLayoutVars>
          <dgm:chPref val="3"/>
        </dgm:presLayoutVars>
      </dgm:prSet>
      <dgm:spPr/>
      <dgm:t>
        <a:bodyPr/>
        <a:lstStyle/>
        <a:p>
          <a:pPr latinLnBrk="1"/>
          <a:endParaRPr lang="ko-KR" altLang="en-US"/>
        </a:p>
      </dgm:t>
    </dgm:pt>
    <dgm:pt modelId="{1932DAFF-FF0C-4786-9DC4-DB65D551D65D}" type="pres">
      <dgm:prSet presAssocID="{E75602B4-5F46-4F02-9ECC-909C262ECEF9}" presName="level3hierChild" presStyleCnt="0"/>
      <dgm:spPr/>
    </dgm:pt>
    <dgm:pt modelId="{FAC9DCD3-E993-4259-BF34-6B8190FCA7AA}" type="pres">
      <dgm:prSet presAssocID="{B683AD2B-1E47-4EEB-B6B1-4B22743F81AF}" presName="conn2-1" presStyleLbl="parChTrans1D3" presStyleIdx="6" presStyleCnt="7"/>
      <dgm:spPr/>
      <dgm:t>
        <a:bodyPr/>
        <a:lstStyle/>
        <a:p>
          <a:pPr latinLnBrk="1"/>
          <a:endParaRPr lang="ko-KR" altLang="en-US"/>
        </a:p>
      </dgm:t>
    </dgm:pt>
    <dgm:pt modelId="{3B830984-6AFA-4125-8555-5B6B92D8D177}" type="pres">
      <dgm:prSet presAssocID="{B683AD2B-1E47-4EEB-B6B1-4B22743F81AF}" presName="connTx" presStyleLbl="parChTrans1D3" presStyleIdx="6" presStyleCnt="7"/>
      <dgm:spPr/>
      <dgm:t>
        <a:bodyPr/>
        <a:lstStyle/>
        <a:p>
          <a:pPr latinLnBrk="1"/>
          <a:endParaRPr lang="ko-KR" altLang="en-US"/>
        </a:p>
      </dgm:t>
    </dgm:pt>
    <dgm:pt modelId="{C4ECE32D-6D57-4728-93BD-076AEF5D8928}" type="pres">
      <dgm:prSet presAssocID="{B1121325-9879-49DE-93EA-17BED33FEB3A}" presName="root2" presStyleCnt="0"/>
      <dgm:spPr/>
    </dgm:pt>
    <dgm:pt modelId="{68B6AC14-8B84-4858-B14D-D0269F2F57F2}" type="pres">
      <dgm:prSet presAssocID="{B1121325-9879-49DE-93EA-17BED33FEB3A}" presName="LevelTwoTextNode" presStyleLbl="node3" presStyleIdx="6" presStyleCnt="7" custScaleX="262614">
        <dgm:presLayoutVars>
          <dgm:chPref val="3"/>
        </dgm:presLayoutVars>
      </dgm:prSet>
      <dgm:spPr/>
      <dgm:t>
        <a:bodyPr/>
        <a:lstStyle/>
        <a:p>
          <a:pPr latinLnBrk="1"/>
          <a:endParaRPr lang="ko-KR" altLang="en-US"/>
        </a:p>
      </dgm:t>
    </dgm:pt>
    <dgm:pt modelId="{A5663F12-9648-4F77-9C39-9679BD97F1A5}" type="pres">
      <dgm:prSet presAssocID="{B1121325-9879-49DE-93EA-17BED33FEB3A}" presName="level3hierChild" presStyleCnt="0"/>
      <dgm:spPr/>
    </dgm:pt>
    <dgm:pt modelId="{96DFFF4E-E26C-470C-AA2E-1B2876671AED}" type="pres">
      <dgm:prSet presAssocID="{EF7E7E76-FB79-4D1C-82ED-214B276B9E86}" presName="conn2-1" presStyleLbl="parChTrans1D4" presStyleIdx="6" presStyleCnt="12"/>
      <dgm:spPr/>
      <dgm:t>
        <a:bodyPr/>
        <a:lstStyle/>
        <a:p>
          <a:pPr latinLnBrk="1"/>
          <a:endParaRPr lang="ko-KR" altLang="en-US"/>
        </a:p>
      </dgm:t>
    </dgm:pt>
    <dgm:pt modelId="{5DDC8F5A-4465-47CB-9DE9-FA0113F7173E}" type="pres">
      <dgm:prSet presAssocID="{EF7E7E76-FB79-4D1C-82ED-214B276B9E86}" presName="connTx" presStyleLbl="parChTrans1D4" presStyleIdx="6" presStyleCnt="12"/>
      <dgm:spPr/>
      <dgm:t>
        <a:bodyPr/>
        <a:lstStyle/>
        <a:p>
          <a:pPr latinLnBrk="1"/>
          <a:endParaRPr lang="ko-KR" altLang="en-US"/>
        </a:p>
      </dgm:t>
    </dgm:pt>
    <dgm:pt modelId="{18394D60-9D10-4080-AE89-458001D1F9F8}" type="pres">
      <dgm:prSet presAssocID="{5E8D8A31-2474-45B9-BCFB-D183B0D7CF1A}" presName="root2" presStyleCnt="0"/>
      <dgm:spPr/>
    </dgm:pt>
    <dgm:pt modelId="{9E86F9C8-A630-4D98-8281-F165EE16C28B}" type="pres">
      <dgm:prSet presAssocID="{5E8D8A31-2474-45B9-BCFB-D183B0D7CF1A}" presName="LevelTwoTextNode" presStyleLbl="node4" presStyleIdx="6" presStyleCnt="12" custScaleX="95302" custLinFactNeighborX="6382">
        <dgm:presLayoutVars>
          <dgm:chPref val="3"/>
        </dgm:presLayoutVars>
      </dgm:prSet>
      <dgm:spPr/>
      <dgm:t>
        <a:bodyPr/>
        <a:lstStyle/>
        <a:p>
          <a:pPr latinLnBrk="1"/>
          <a:endParaRPr lang="ko-KR" altLang="en-US"/>
        </a:p>
      </dgm:t>
    </dgm:pt>
    <dgm:pt modelId="{2BD42C02-F624-4E73-B256-99CC440EE055}" type="pres">
      <dgm:prSet presAssocID="{5E8D8A31-2474-45B9-BCFB-D183B0D7CF1A}" presName="level3hierChild" presStyleCnt="0"/>
      <dgm:spPr/>
    </dgm:pt>
    <dgm:pt modelId="{8D21EFE1-D6AA-49B0-BB1E-BCE0BAF48107}" type="pres">
      <dgm:prSet presAssocID="{ED7FD680-5453-4452-BF6D-9049BF9D1C81}" presName="conn2-1" presStyleLbl="parChTrans1D4" presStyleIdx="7" presStyleCnt="12"/>
      <dgm:spPr/>
      <dgm:t>
        <a:bodyPr/>
        <a:lstStyle/>
        <a:p>
          <a:pPr latinLnBrk="1"/>
          <a:endParaRPr lang="ko-KR" altLang="en-US"/>
        </a:p>
      </dgm:t>
    </dgm:pt>
    <dgm:pt modelId="{436F89CA-6333-4916-A7AA-F63D1DB819BB}" type="pres">
      <dgm:prSet presAssocID="{ED7FD680-5453-4452-BF6D-9049BF9D1C81}" presName="connTx" presStyleLbl="parChTrans1D4" presStyleIdx="7" presStyleCnt="12"/>
      <dgm:spPr/>
      <dgm:t>
        <a:bodyPr/>
        <a:lstStyle/>
        <a:p>
          <a:pPr latinLnBrk="1"/>
          <a:endParaRPr lang="ko-KR" altLang="en-US"/>
        </a:p>
      </dgm:t>
    </dgm:pt>
    <dgm:pt modelId="{748BDFA7-241A-48E9-96B4-007B6999919E}" type="pres">
      <dgm:prSet presAssocID="{46EA920C-1006-4F31-A525-98B637A00A5B}" presName="root2" presStyleCnt="0"/>
      <dgm:spPr/>
    </dgm:pt>
    <dgm:pt modelId="{E64C8E26-C4E2-4DFA-9644-429C3EE310CF}" type="pres">
      <dgm:prSet presAssocID="{46EA920C-1006-4F31-A525-98B637A00A5B}" presName="LevelTwoTextNode" presStyleLbl="node4" presStyleIdx="7" presStyleCnt="12" custScaleX="254526" custLinFactNeighborY="15195">
        <dgm:presLayoutVars>
          <dgm:chPref val="3"/>
        </dgm:presLayoutVars>
      </dgm:prSet>
      <dgm:spPr/>
      <dgm:t>
        <a:bodyPr/>
        <a:lstStyle/>
        <a:p>
          <a:pPr latinLnBrk="1"/>
          <a:endParaRPr lang="ko-KR" altLang="en-US"/>
        </a:p>
      </dgm:t>
    </dgm:pt>
    <dgm:pt modelId="{269D4B85-AD3F-4860-B201-78D69ABF20C6}" type="pres">
      <dgm:prSet presAssocID="{46EA920C-1006-4F31-A525-98B637A00A5B}" presName="level3hierChild" presStyleCnt="0"/>
      <dgm:spPr/>
    </dgm:pt>
    <dgm:pt modelId="{1D5A5E72-CDD7-4374-955B-9551FE30DD71}" type="pres">
      <dgm:prSet presAssocID="{A3C247A6-0AEA-482C-A7DA-B4BF8775211E}" presName="conn2-1" presStyleLbl="parChTrans1D4" presStyleIdx="8" presStyleCnt="12"/>
      <dgm:spPr/>
      <dgm:t>
        <a:bodyPr/>
        <a:lstStyle/>
        <a:p>
          <a:pPr latinLnBrk="1"/>
          <a:endParaRPr lang="ko-KR" altLang="en-US"/>
        </a:p>
      </dgm:t>
    </dgm:pt>
    <dgm:pt modelId="{31511250-BC4C-4C50-BA37-073A6DDEA8B4}" type="pres">
      <dgm:prSet presAssocID="{A3C247A6-0AEA-482C-A7DA-B4BF8775211E}" presName="connTx" presStyleLbl="parChTrans1D4" presStyleIdx="8" presStyleCnt="12"/>
      <dgm:spPr/>
      <dgm:t>
        <a:bodyPr/>
        <a:lstStyle/>
        <a:p>
          <a:pPr latinLnBrk="1"/>
          <a:endParaRPr lang="ko-KR" altLang="en-US"/>
        </a:p>
      </dgm:t>
    </dgm:pt>
    <dgm:pt modelId="{C4D8279A-4659-443B-9DE5-BA21C60E45A8}" type="pres">
      <dgm:prSet presAssocID="{AE2985DB-BB04-4935-AD34-6481C4F1A229}" presName="root2" presStyleCnt="0"/>
      <dgm:spPr/>
    </dgm:pt>
    <dgm:pt modelId="{613B5227-A807-4D13-9DC1-B10D387068E1}" type="pres">
      <dgm:prSet presAssocID="{AE2985DB-BB04-4935-AD34-6481C4F1A229}" presName="LevelTwoTextNode" presStyleLbl="node4" presStyleIdx="8" presStyleCnt="12" custScaleX="254526" custLinFactNeighborY="15195">
        <dgm:presLayoutVars>
          <dgm:chPref val="3"/>
        </dgm:presLayoutVars>
      </dgm:prSet>
      <dgm:spPr/>
      <dgm:t>
        <a:bodyPr/>
        <a:lstStyle/>
        <a:p>
          <a:pPr latinLnBrk="1"/>
          <a:endParaRPr lang="ko-KR" altLang="en-US"/>
        </a:p>
      </dgm:t>
    </dgm:pt>
    <dgm:pt modelId="{4549073E-C299-4EC5-A061-7E008C829101}" type="pres">
      <dgm:prSet presAssocID="{AE2985DB-BB04-4935-AD34-6481C4F1A229}" presName="level3hierChild" presStyleCnt="0"/>
      <dgm:spPr/>
    </dgm:pt>
    <dgm:pt modelId="{404EFF6C-311C-4AA0-A2FB-3C89CA3A1AF0}" type="pres">
      <dgm:prSet presAssocID="{A18070F2-C635-4D06-B385-18C652748259}" presName="conn2-1" presStyleLbl="parChTrans1D4" presStyleIdx="9" presStyleCnt="12"/>
      <dgm:spPr/>
      <dgm:t>
        <a:bodyPr/>
        <a:lstStyle/>
        <a:p>
          <a:pPr latinLnBrk="1"/>
          <a:endParaRPr lang="ko-KR" altLang="en-US"/>
        </a:p>
      </dgm:t>
    </dgm:pt>
    <dgm:pt modelId="{E67DCF49-FC9C-43A2-A82C-0C72D2255BC7}" type="pres">
      <dgm:prSet presAssocID="{A18070F2-C635-4D06-B385-18C652748259}" presName="connTx" presStyleLbl="parChTrans1D4" presStyleIdx="9" presStyleCnt="12"/>
      <dgm:spPr/>
      <dgm:t>
        <a:bodyPr/>
        <a:lstStyle/>
        <a:p>
          <a:pPr latinLnBrk="1"/>
          <a:endParaRPr lang="ko-KR" altLang="en-US"/>
        </a:p>
      </dgm:t>
    </dgm:pt>
    <dgm:pt modelId="{8D6F8CE9-B3E4-4511-A874-C4B721857D5B}" type="pres">
      <dgm:prSet presAssocID="{721BE2A1-E4D1-49AC-AA25-5B46A21831C5}" presName="root2" presStyleCnt="0"/>
      <dgm:spPr/>
    </dgm:pt>
    <dgm:pt modelId="{5276DF6A-2A0B-4D00-9A37-05740B2493E1}" type="pres">
      <dgm:prSet presAssocID="{721BE2A1-E4D1-49AC-AA25-5B46A21831C5}" presName="LevelTwoTextNode" presStyleLbl="node4" presStyleIdx="9" presStyleCnt="12" custScaleX="254526" custLinFactNeighborY="15195">
        <dgm:presLayoutVars>
          <dgm:chPref val="3"/>
        </dgm:presLayoutVars>
      </dgm:prSet>
      <dgm:spPr/>
      <dgm:t>
        <a:bodyPr/>
        <a:lstStyle/>
        <a:p>
          <a:pPr latinLnBrk="1"/>
          <a:endParaRPr lang="ko-KR" altLang="en-US"/>
        </a:p>
      </dgm:t>
    </dgm:pt>
    <dgm:pt modelId="{47E56CBC-0D89-4E39-963D-9D4C09392E76}" type="pres">
      <dgm:prSet presAssocID="{721BE2A1-E4D1-49AC-AA25-5B46A21831C5}" presName="level3hierChild" presStyleCnt="0"/>
      <dgm:spPr/>
    </dgm:pt>
    <dgm:pt modelId="{94B4020F-12B9-45B8-8D09-87AFE8700001}" type="pres">
      <dgm:prSet presAssocID="{68FB3862-BE1A-4322-B353-6948CAB1C141}" presName="conn2-1" presStyleLbl="parChTrans1D4" presStyleIdx="10" presStyleCnt="12"/>
      <dgm:spPr/>
      <dgm:t>
        <a:bodyPr/>
        <a:lstStyle/>
        <a:p>
          <a:pPr latinLnBrk="1"/>
          <a:endParaRPr lang="ko-KR" altLang="en-US"/>
        </a:p>
      </dgm:t>
    </dgm:pt>
    <dgm:pt modelId="{B6F47514-8748-48A6-8D4E-610866D722D0}" type="pres">
      <dgm:prSet presAssocID="{68FB3862-BE1A-4322-B353-6948CAB1C141}" presName="connTx" presStyleLbl="parChTrans1D4" presStyleIdx="10" presStyleCnt="12"/>
      <dgm:spPr/>
      <dgm:t>
        <a:bodyPr/>
        <a:lstStyle/>
        <a:p>
          <a:pPr latinLnBrk="1"/>
          <a:endParaRPr lang="ko-KR" altLang="en-US"/>
        </a:p>
      </dgm:t>
    </dgm:pt>
    <dgm:pt modelId="{70D66D30-8A0B-435E-B3A6-75602780C2A6}" type="pres">
      <dgm:prSet presAssocID="{C2D62BBB-E381-4D8C-A869-DD063DA2AFFE}" presName="root2" presStyleCnt="0"/>
      <dgm:spPr/>
    </dgm:pt>
    <dgm:pt modelId="{7C6B7534-5AD6-4974-8AD8-D310D90D40E2}" type="pres">
      <dgm:prSet presAssocID="{C2D62BBB-E381-4D8C-A869-DD063DA2AFFE}" presName="LevelTwoTextNode" presStyleLbl="node4" presStyleIdx="10" presStyleCnt="12" custScaleX="254526" custLinFactNeighborY="15195">
        <dgm:presLayoutVars>
          <dgm:chPref val="3"/>
        </dgm:presLayoutVars>
      </dgm:prSet>
      <dgm:spPr/>
      <dgm:t>
        <a:bodyPr/>
        <a:lstStyle/>
        <a:p>
          <a:pPr latinLnBrk="1"/>
          <a:endParaRPr lang="ko-KR" altLang="en-US"/>
        </a:p>
      </dgm:t>
    </dgm:pt>
    <dgm:pt modelId="{5AC474F9-0392-4823-B93F-64F485DC8FD6}" type="pres">
      <dgm:prSet presAssocID="{C2D62BBB-E381-4D8C-A869-DD063DA2AFFE}" presName="level3hierChild" presStyleCnt="0"/>
      <dgm:spPr/>
    </dgm:pt>
    <dgm:pt modelId="{26544E47-2E94-4BCB-9FD6-F60A027FB81C}" type="pres">
      <dgm:prSet presAssocID="{73B83B81-13D4-4123-9E46-B8F57FBE524C}" presName="conn2-1" presStyleLbl="parChTrans1D4" presStyleIdx="11" presStyleCnt="12"/>
      <dgm:spPr/>
      <dgm:t>
        <a:bodyPr/>
        <a:lstStyle/>
        <a:p>
          <a:pPr latinLnBrk="1"/>
          <a:endParaRPr lang="ko-KR" altLang="en-US"/>
        </a:p>
      </dgm:t>
    </dgm:pt>
    <dgm:pt modelId="{725D2B88-39F2-48FF-B3DF-AA4C1886E5B5}" type="pres">
      <dgm:prSet presAssocID="{73B83B81-13D4-4123-9E46-B8F57FBE524C}" presName="connTx" presStyleLbl="parChTrans1D4" presStyleIdx="11" presStyleCnt="12"/>
      <dgm:spPr/>
      <dgm:t>
        <a:bodyPr/>
        <a:lstStyle/>
        <a:p>
          <a:pPr latinLnBrk="1"/>
          <a:endParaRPr lang="ko-KR" altLang="en-US"/>
        </a:p>
      </dgm:t>
    </dgm:pt>
    <dgm:pt modelId="{426EBF8F-F047-43B6-9347-8DC11B255268}" type="pres">
      <dgm:prSet presAssocID="{A980CADE-A0C0-4571-911F-9F37133E1E7C}" presName="root2" presStyleCnt="0"/>
      <dgm:spPr/>
    </dgm:pt>
    <dgm:pt modelId="{65764865-4A17-4A28-8FF2-62BBD4B6DDD0}" type="pres">
      <dgm:prSet presAssocID="{A980CADE-A0C0-4571-911F-9F37133E1E7C}" presName="LevelTwoTextNode" presStyleLbl="node4" presStyleIdx="11" presStyleCnt="12" custScaleX="254571" custLinFactNeighborY="15195">
        <dgm:presLayoutVars>
          <dgm:chPref val="3"/>
        </dgm:presLayoutVars>
      </dgm:prSet>
      <dgm:spPr/>
      <dgm:t>
        <a:bodyPr/>
        <a:lstStyle/>
        <a:p>
          <a:pPr latinLnBrk="1"/>
          <a:endParaRPr lang="ko-KR" altLang="en-US"/>
        </a:p>
      </dgm:t>
    </dgm:pt>
    <dgm:pt modelId="{9D8BF4F6-4A25-4094-B1D4-686AB274E3B0}" type="pres">
      <dgm:prSet presAssocID="{A980CADE-A0C0-4571-911F-9F37133E1E7C}" presName="level3hierChild" presStyleCnt="0"/>
      <dgm:spPr/>
    </dgm:pt>
  </dgm:ptLst>
  <dgm:cxnLst>
    <dgm:cxn modelId="{4F2F917C-D094-454D-8FA8-A707CA9C0DE8}" type="presOf" srcId="{73B83B81-13D4-4123-9E46-B8F57FBE524C}" destId="{725D2B88-39F2-48FF-B3DF-AA4C1886E5B5}" srcOrd="1" destOrd="0" presId="urn:microsoft.com/office/officeart/2005/8/layout/hierarchy2"/>
    <dgm:cxn modelId="{8ED91BE9-883E-4F81-BF2C-F60436DBBDEF}" type="presOf" srcId="{A4332286-6A01-4707-95D3-003C5EC1C656}" destId="{DC92A130-E122-4935-9DCF-25E0CBE09A0D}" srcOrd="0" destOrd="0" presId="urn:microsoft.com/office/officeart/2005/8/layout/hierarchy2"/>
    <dgm:cxn modelId="{DF6222E0-A676-4D89-BE1F-5FC35E03F299}" type="presOf" srcId="{E75602B4-5F46-4F02-9ECC-909C262ECEF9}" destId="{7BB2DBF2-2815-41D9-9F4D-4C9F369FED7E}" srcOrd="0" destOrd="0" presId="urn:microsoft.com/office/officeart/2005/8/layout/hierarchy2"/>
    <dgm:cxn modelId="{A4201606-DCD5-4693-ADC9-3D4456A4445E}" type="presOf" srcId="{438FB2F6-7902-4C11-A377-55164B005DB8}" destId="{05CCE7FB-FE15-4B96-9395-EBB1C24EC8ED}" srcOrd="1" destOrd="0" presId="urn:microsoft.com/office/officeart/2005/8/layout/hierarchy2"/>
    <dgm:cxn modelId="{2EB20725-3857-4995-A541-555C7402FBCE}" type="presOf" srcId="{73B83B81-13D4-4123-9E46-B8F57FBE524C}" destId="{26544E47-2E94-4BCB-9FD6-F60A027FB81C}" srcOrd="0" destOrd="0" presId="urn:microsoft.com/office/officeart/2005/8/layout/hierarchy2"/>
    <dgm:cxn modelId="{675D07F4-830A-4CE3-9951-743BE362C411}" type="presOf" srcId="{0ECA38A0-2427-49FA-BD9F-13BFDABEC005}" destId="{7B1147A5-4E69-432F-BDB9-21A78DD7683A}" srcOrd="0" destOrd="0" presId="urn:microsoft.com/office/officeart/2005/8/layout/hierarchy2"/>
    <dgm:cxn modelId="{6C5081E4-A8C2-46CF-992B-8AE7305F37C7}" type="presOf" srcId="{68FB3862-BE1A-4322-B353-6948CAB1C141}" destId="{B6F47514-8748-48A6-8D4E-610866D722D0}" srcOrd="1" destOrd="0" presId="urn:microsoft.com/office/officeart/2005/8/layout/hierarchy2"/>
    <dgm:cxn modelId="{39C917AA-5009-4EE3-A613-266FACE593CE}" type="presOf" srcId="{39335475-554C-4849-BA0E-86099B74D64C}" destId="{8DC3E055-98DA-436B-A4BE-ED820A772B05}" srcOrd="0" destOrd="0" presId="urn:microsoft.com/office/officeart/2005/8/layout/hierarchy2"/>
    <dgm:cxn modelId="{ADE30BAA-735F-444D-82EE-B84EF759CD40}" srcId="{733069A2-C8F4-4D6B-87F8-32F0570CBA6E}" destId="{E75602B4-5F46-4F02-9ECC-909C262ECEF9}" srcOrd="3" destOrd="0" parTransId="{438FB2F6-7902-4C11-A377-55164B005DB8}" sibTransId="{6BDF6367-999E-4A98-900A-E2FF12C996E1}"/>
    <dgm:cxn modelId="{5210C239-692D-4099-B049-A7AD51903937}" type="presOf" srcId="{1AA5A080-D9E9-4542-9548-DCA63CADF3E0}" destId="{EB96DC1D-AAEE-42EF-B824-118224343A49}" srcOrd="0" destOrd="0" presId="urn:microsoft.com/office/officeart/2005/8/layout/hierarchy2"/>
    <dgm:cxn modelId="{50E29142-B687-4224-9D77-8E749C7B0563}" type="presOf" srcId="{ED7FD680-5453-4452-BF6D-9049BF9D1C81}" destId="{436F89CA-6333-4916-A7AA-F63D1DB819BB}" srcOrd="1" destOrd="0" presId="urn:microsoft.com/office/officeart/2005/8/layout/hierarchy2"/>
    <dgm:cxn modelId="{C7A63614-9AD9-41A2-AF28-E592A20C12CA}" type="presOf" srcId="{3DD698B3-8276-463E-95CB-EC653433BFDA}" destId="{D95FE9F2-08B5-46DB-83E8-E4D0CDFD4B42}" srcOrd="0" destOrd="0" presId="urn:microsoft.com/office/officeart/2005/8/layout/hierarchy2"/>
    <dgm:cxn modelId="{E2F656F0-29A4-4FC0-BD63-DB24D3F11DA6}" srcId="{5E8D8A31-2474-45B9-BCFB-D183B0D7CF1A}" destId="{721BE2A1-E4D1-49AC-AA25-5B46A21831C5}" srcOrd="2" destOrd="0" parTransId="{A18070F2-C635-4D06-B385-18C652748259}" sibTransId="{2C87E4DE-B833-4FA5-9029-B68A1111233E}"/>
    <dgm:cxn modelId="{628E1120-C07E-4652-A3EA-5112C0A98E78}" type="presOf" srcId="{A4332286-6A01-4707-95D3-003C5EC1C656}" destId="{89C44FF3-6A35-4D8B-BF57-4EE933240C05}" srcOrd="1" destOrd="0" presId="urn:microsoft.com/office/officeart/2005/8/layout/hierarchy2"/>
    <dgm:cxn modelId="{E8AC13C7-A379-4429-B148-244F72213653}" type="presOf" srcId="{EF7E7E76-FB79-4D1C-82ED-214B276B9E86}" destId="{96DFFF4E-E26C-470C-AA2E-1B2876671AED}" srcOrd="0" destOrd="0" presId="urn:microsoft.com/office/officeart/2005/8/layout/hierarchy2"/>
    <dgm:cxn modelId="{CC1B55E6-3FD5-4FE8-A4A6-47BCEC8F4078}" type="presOf" srcId="{EF7E7E76-FB79-4D1C-82ED-214B276B9E86}" destId="{5DDC8F5A-4465-47CB-9DE9-FA0113F7173E}" srcOrd="1" destOrd="0" presId="urn:microsoft.com/office/officeart/2005/8/layout/hierarchy2"/>
    <dgm:cxn modelId="{228FBC9C-C9E6-477A-9A28-DFABC5D1ACAC}" srcId="{49E87208-C684-4851-9464-E3CC3E72C639}" destId="{C8FD764D-ACD0-41A0-9C30-E592BE4B7555}" srcOrd="4" destOrd="0" parTransId="{B69590F8-817A-4359-818B-375F5398B616}" sibTransId="{E7897D11-AB23-46C0-B3D5-7A54AD2947E3}"/>
    <dgm:cxn modelId="{FEF9B3DD-8868-4A33-A6E3-F84F83CE81D3}" type="presOf" srcId="{53E32EFA-432C-40E8-B607-BCB05DDA2196}" destId="{B1A98163-C27B-4F3F-84EF-12BFF1D8D197}" srcOrd="0" destOrd="0" presId="urn:microsoft.com/office/officeart/2005/8/layout/hierarchy2"/>
    <dgm:cxn modelId="{7F37A304-6E8F-4101-8861-32F99A607397}" type="presOf" srcId="{D8998F1D-BF0E-43F2-94CD-E7AC13E1AE8E}" destId="{DBCB6B58-9A20-4ADE-919C-5BB600652C13}" srcOrd="1" destOrd="0" presId="urn:microsoft.com/office/officeart/2005/8/layout/hierarchy2"/>
    <dgm:cxn modelId="{C48A91CF-585A-497A-AD8E-0E590C5827FB}" type="presOf" srcId="{D8998F1D-BF0E-43F2-94CD-E7AC13E1AE8E}" destId="{433877EF-6EA3-4FD8-B256-6F0E06709BA3}" srcOrd="0" destOrd="0" presId="urn:microsoft.com/office/officeart/2005/8/layout/hierarchy2"/>
    <dgm:cxn modelId="{5B7979DF-A603-44D1-BF22-CDD80C54891B}" type="presOf" srcId="{49E87208-C684-4851-9464-E3CC3E72C639}" destId="{537F9329-1A61-4E3C-AEBB-7C636FE2B3D3}" srcOrd="0" destOrd="0" presId="urn:microsoft.com/office/officeart/2005/8/layout/hierarchy2"/>
    <dgm:cxn modelId="{981AA81F-E737-4A63-8313-1662708C718A}" type="presOf" srcId="{F588B3E4-0F5C-45D1-A2D5-9315BD5E455F}" destId="{63CDE0D5-EEC9-4E54-93FC-435EB59DCAC2}" srcOrd="0" destOrd="0" presId="urn:microsoft.com/office/officeart/2005/8/layout/hierarchy2"/>
    <dgm:cxn modelId="{FDB8CE7E-6657-44F3-B62B-F7FA4F1546EC}" srcId="{733069A2-C8F4-4D6B-87F8-32F0570CBA6E}" destId="{434DB068-8395-4E32-9574-916E1BC3B734}" srcOrd="0" destOrd="0" parTransId="{D8998F1D-BF0E-43F2-94CD-E7AC13E1AE8E}" sibTransId="{207A805D-8174-4CBC-9E38-29E75D0F59BA}"/>
    <dgm:cxn modelId="{1F3F799A-74A9-430A-B69E-7B3F4D224ED4}" srcId="{49E87208-C684-4851-9464-E3CC3E72C639}" destId="{F588B3E4-0F5C-45D1-A2D5-9315BD5E455F}" srcOrd="1" destOrd="0" parTransId="{74DF2FA7-9DBA-48D4-9526-A21C7C6EAE70}" sibTransId="{B24F21F9-29C3-4D55-AFB4-4E4FD25101CF}"/>
    <dgm:cxn modelId="{9AE73084-C32F-488D-BE42-EF401A01A2C5}" srcId="{5E8D8A31-2474-45B9-BCFB-D183B0D7CF1A}" destId="{46EA920C-1006-4F31-A525-98B637A00A5B}" srcOrd="0" destOrd="0" parTransId="{ED7FD680-5453-4452-BF6D-9049BF9D1C81}" sibTransId="{DAE937DA-A4E7-4140-8686-52FE9AC983CC}"/>
    <dgm:cxn modelId="{78189190-F7CD-423B-B068-E971C90F815B}" type="presOf" srcId="{B683AD2B-1E47-4EEB-B6B1-4B22743F81AF}" destId="{FAC9DCD3-E993-4259-BF34-6B8190FCA7AA}" srcOrd="0" destOrd="0" presId="urn:microsoft.com/office/officeart/2005/8/layout/hierarchy2"/>
    <dgm:cxn modelId="{CFF688D9-B10A-421E-A37B-54244CF17CB9}" type="presOf" srcId="{B69590F8-817A-4359-818B-375F5398B616}" destId="{445F5AE6-8166-4AA2-BC92-8022914E6437}" srcOrd="1" destOrd="0" presId="urn:microsoft.com/office/officeart/2005/8/layout/hierarchy2"/>
    <dgm:cxn modelId="{D652BF4F-A7A3-4366-B0C8-D11EB990E0C2}" type="presOf" srcId="{A18070F2-C635-4D06-B385-18C652748259}" destId="{404EFF6C-311C-4AA0-A2FB-3C89CA3A1AF0}" srcOrd="0" destOrd="0" presId="urn:microsoft.com/office/officeart/2005/8/layout/hierarchy2"/>
    <dgm:cxn modelId="{D3AD1D0D-C044-4B79-A435-9E2F27C2B09E}" type="presOf" srcId="{A18070F2-C635-4D06-B385-18C652748259}" destId="{E67DCF49-FC9C-43A2-A82C-0C72D2255BC7}" srcOrd="1" destOrd="0" presId="urn:microsoft.com/office/officeart/2005/8/layout/hierarchy2"/>
    <dgm:cxn modelId="{7A0E7C61-47E7-4C9B-9F32-9CA3D2A08905}" type="presOf" srcId="{A3C247A6-0AEA-482C-A7DA-B4BF8775211E}" destId="{31511250-BC4C-4C50-BA37-073A6DDEA8B4}" srcOrd="1" destOrd="0" presId="urn:microsoft.com/office/officeart/2005/8/layout/hierarchy2"/>
    <dgm:cxn modelId="{F651BE4E-32CF-498B-8586-77612A34471F}" srcId="{5E8D8A31-2474-45B9-BCFB-D183B0D7CF1A}" destId="{A980CADE-A0C0-4571-911F-9F37133E1E7C}" srcOrd="4" destOrd="0" parTransId="{73B83B81-13D4-4123-9E46-B8F57FBE524C}" sibTransId="{003ED337-31CB-4C17-8608-8537959FA46A}"/>
    <dgm:cxn modelId="{12E7AB52-E33C-46B9-818A-96E58AF0A72A}" type="presOf" srcId="{B1F435CD-8922-406D-9CA0-7A1AED436AF8}" destId="{33D311CF-19B7-4E0A-A5C7-F839BE1DDA75}" srcOrd="0" destOrd="0" presId="urn:microsoft.com/office/officeart/2005/8/layout/hierarchy2"/>
    <dgm:cxn modelId="{5166E15B-A0D7-4FEA-9364-595BA0D3F88A}" type="presOf" srcId="{3EF72A7F-930B-4100-B188-C8462D1468CC}" destId="{8E010FD3-6EB4-44C9-AB81-D361AD245AE0}" srcOrd="0" destOrd="0" presId="urn:microsoft.com/office/officeart/2005/8/layout/hierarchy2"/>
    <dgm:cxn modelId="{BB91D7C4-C8D3-4FD0-872B-CAD82B59596C}" srcId="{CEDD9381-BFD1-4245-B8F7-585A8CFDB50C}" destId="{83DFC722-8EA5-4BF6-8BEB-4BD4D101CA6F}" srcOrd="1" destOrd="0" parTransId="{0ECA38A0-2427-49FA-BD9F-13BFDABEC005}" sibTransId="{BEAAC2D9-1AC9-4681-947D-8DECBD44E1C9}"/>
    <dgm:cxn modelId="{6CD8D0E8-DFE4-4A49-BE69-830AB31E5525}" type="presOf" srcId="{5E8D8A31-2474-45B9-BCFB-D183B0D7CF1A}" destId="{9E86F9C8-A630-4D98-8281-F165EE16C28B}" srcOrd="0" destOrd="0" presId="urn:microsoft.com/office/officeart/2005/8/layout/hierarchy2"/>
    <dgm:cxn modelId="{FDBE99DE-846B-4B9D-B7D3-4A7D49C22994}" srcId="{83DFC722-8EA5-4BF6-8BEB-4BD4D101CA6F}" destId="{B1121325-9879-49DE-93EA-17BED33FEB3A}" srcOrd="1" destOrd="0" parTransId="{B683AD2B-1E47-4EEB-B6B1-4B22743F81AF}" sibTransId="{DF277A2D-B308-490D-B4A0-808D99C91AC4}"/>
    <dgm:cxn modelId="{21080555-4089-4688-9E76-CE55468F3579}" type="presOf" srcId="{256E9E8E-775F-4CB7-BDBD-09A0DD23489E}" destId="{326AFBFB-777D-4329-93B6-1025E5AB8DAB}" srcOrd="0" destOrd="0" presId="urn:microsoft.com/office/officeart/2005/8/layout/hierarchy2"/>
    <dgm:cxn modelId="{6732369B-A1D3-4FE2-8A09-05544794D20D}" srcId="{B1F435CD-8922-406D-9CA0-7A1AED436AF8}" destId="{CEDD9381-BFD1-4245-B8F7-585A8CFDB50C}" srcOrd="0" destOrd="0" parTransId="{8FE643CB-928F-41E9-A656-6F9A9A8B7F81}" sibTransId="{CC6D158C-D8B5-45AE-89E7-4800F171B702}"/>
    <dgm:cxn modelId="{0CBEB147-6DAA-4226-85D4-037714E00616}" type="presOf" srcId="{3DD698B3-8276-463E-95CB-EC653433BFDA}" destId="{1BB86770-6D33-428B-8B3F-7708FEAAF5A1}" srcOrd="1" destOrd="0" presId="urn:microsoft.com/office/officeart/2005/8/layout/hierarchy2"/>
    <dgm:cxn modelId="{CCFDFE9E-B2C7-487D-8480-86A46AA271C5}" type="presOf" srcId="{74DF2FA7-9DBA-48D4-9526-A21C7C6EAE70}" destId="{5CE9E5F0-99B0-4B4F-B488-D9473DCAAFBF}" srcOrd="0" destOrd="0" presId="urn:microsoft.com/office/officeart/2005/8/layout/hierarchy2"/>
    <dgm:cxn modelId="{18DCCF87-3791-421A-9F3D-B5783DD7E303}" srcId="{CEDD9381-BFD1-4245-B8F7-585A8CFDB50C}" destId="{49E87208-C684-4851-9464-E3CC3E72C639}" srcOrd="0" destOrd="0" parTransId="{24206642-4822-4812-9879-0299374AAA2A}" sibTransId="{E93C2CD5-13BB-4A92-9DB9-01AFB55B2B5E}"/>
    <dgm:cxn modelId="{87976BEB-ACC3-44C3-A5E0-1012FE97CA51}" type="presOf" srcId="{AE2985DB-BB04-4935-AD34-6481C4F1A229}" destId="{613B5227-A807-4D13-9DC1-B10D387068E1}" srcOrd="0" destOrd="0" presId="urn:microsoft.com/office/officeart/2005/8/layout/hierarchy2"/>
    <dgm:cxn modelId="{11EECAC6-5882-4647-B696-1E307A31052C}" type="presOf" srcId="{A8B1985C-E268-473D-81F8-46C6FEFB3824}" destId="{499D9170-EF71-4126-A409-D706475140CC}" srcOrd="0" destOrd="0" presId="urn:microsoft.com/office/officeart/2005/8/layout/hierarchy2"/>
    <dgm:cxn modelId="{971ED026-6D1F-4773-B1B2-05B8D35C9B9F}" type="presOf" srcId="{39335475-554C-4849-BA0E-86099B74D64C}" destId="{A92211D7-0C99-43F8-8B59-E2BF28A92319}" srcOrd="1" destOrd="0" presId="urn:microsoft.com/office/officeart/2005/8/layout/hierarchy2"/>
    <dgm:cxn modelId="{2E214205-B09A-41DD-9AB9-93E0BF1046D3}" type="presOf" srcId="{68FB3862-BE1A-4322-B353-6948CAB1C141}" destId="{94B4020F-12B9-45B8-8D09-87AFE8700001}" srcOrd="0" destOrd="0" presId="urn:microsoft.com/office/officeart/2005/8/layout/hierarchy2"/>
    <dgm:cxn modelId="{2C22D567-29EB-488E-95E0-6A5A5060CD80}" type="presOf" srcId="{721BE2A1-E4D1-49AC-AA25-5B46A21831C5}" destId="{5276DF6A-2A0B-4D00-9A37-05740B2493E1}" srcOrd="0" destOrd="0" presId="urn:microsoft.com/office/officeart/2005/8/layout/hierarchy2"/>
    <dgm:cxn modelId="{E3AFA0E9-3299-4120-8E2F-F36522B97895}" srcId="{83DFC722-8EA5-4BF6-8BEB-4BD4D101CA6F}" destId="{733069A2-C8F4-4D6B-87F8-32F0570CBA6E}" srcOrd="0" destOrd="0" parTransId="{FC82FFF0-D7E2-4095-B2C5-C8ED66270314}" sibTransId="{625482C3-0644-44C0-9901-595331172FC4}"/>
    <dgm:cxn modelId="{35F1475F-B8B5-46B5-9CFC-DEC3F26395EC}" type="presOf" srcId="{C2D62BBB-E381-4D8C-A869-DD063DA2AFFE}" destId="{7C6B7534-5AD6-4974-8AD8-D310D90D40E2}" srcOrd="0" destOrd="0" presId="urn:microsoft.com/office/officeart/2005/8/layout/hierarchy2"/>
    <dgm:cxn modelId="{F6AC3EEC-6282-4BB7-8461-7F6D830DAC0E}" type="presOf" srcId="{C8FD764D-ACD0-41A0-9C30-E592BE4B7555}" destId="{329988BA-35C9-43B0-B3D6-8DA1B930C835}" srcOrd="0" destOrd="0" presId="urn:microsoft.com/office/officeart/2005/8/layout/hierarchy2"/>
    <dgm:cxn modelId="{78BE48AC-5853-42E2-B1AB-BAE5AB8ED77C}" type="presOf" srcId="{BB6A7447-196B-4CD7-9FB0-314C847C0B05}" destId="{F432E8F7-5BB3-498F-B761-2152E6F52195}" srcOrd="0" destOrd="0" presId="urn:microsoft.com/office/officeart/2005/8/layout/hierarchy2"/>
    <dgm:cxn modelId="{28FD3AF2-AA24-497C-8B31-EA4C000B6208}" type="presOf" srcId="{434DB068-8395-4E32-9574-916E1BC3B734}" destId="{037E81CD-74C4-4E7A-8CF6-ED5B8AE7AF7C}" srcOrd="0" destOrd="0" presId="urn:microsoft.com/office/officeart/2005/8/layout/hierarchy2"/>
    <dgm:cxn modelId="{B04A320A-BE37-4E3A-B933-997F3D554BA2}" type="presOf" srcId="{B1121325-9879-49DE-93EA-17BED33FEB3A}" destId="{68B6AC14-8B84-4858-B14D-D0269F2F57F2}" srcOrd="0" destOrd="0" presId="urn:microsoft.com/office/officeart/2005/8/layout/hierarchy2"/>
    <dgm:cxn modelId="{DC15CAFA-3F1E-4A02-BFBD-242A4CA4D926}" type="presOf" srcId="{5336EFD5-346C-4223-9F4F-05E0609A79E1}" destId="{6ECB8C9B-F818-40B0-B599-049B3902D1D6}" srcOrd="1" destOrd="0" presId="urn:microsoft.com/office/officeart/2005/8/layout/hierarchy2"/>
    <dgm:cxn modelId="{05451AF5-4BE0-45B9-A404-5BC0203FA5FF}" type="presOf" srcId="{C0D59703-7BDF-4CE5-8262-BA0D44D40F0E}" destId="{A9DFD7BE-3EDA-4594-A39C-542BD34873C0}" srcOrd="0" destOrd="0" presId="urn:microsoft.com/office/officeart/2005/8/layout/hierarchy2"/>
    <dgm:cxn modelId="{4435E208-6CA8-4303-900B-0D4428848034}" srcId="{733069A2-C8F4-4D6B-87F8-32F0570CBA6E}" destId="{3EF72A7F-930B-4100-B188-C8462D1468CC}" srcOrd="2" destOrd="0" parTransId="{256E9E8E-775F-4CB7-BDBD-09A0DD23489E}" sibTransId="{32625ACE-DD6E-4E0D-8C53-FE34E3203068}"/>
    <dgm:cxn modelId="{D24AE2C9-ACA1-4CE9-BB4B-8201366D6828}" type="presOf" srcId="{B69590F8-817A-4359-818B-375F5398B616}" destId="{D090FAA2-5847-4DB0-8899-0D2823BC88DC}" srcOrd="0" destOrd="0" presId="urn:microsoft.com/office/officeart/2005/8/layout/hierarchy2"/>
    <dgm:cxn modelId="{5BF61FDB-A801-45DC-8B64-080538133983}" srcId="{49E87208-C684-4851-9464-E3CC3E72C639}" destId="{53E32EFA-432C-40E8-B607-BCB05DDA2196}" srcOrd="3" destOrd="0" parTransId="{39335475-554C-4849-BA0E-86099B74D64C}" sibTransId="{A8C2C172-2741-4F53-9673-5847CEF0B9E5}"/>
    <dgm:cxn modelId="{B1BC444C-3204-4F08-BCCD-1102B07B299F}" srcId="{F588B3E4-0F5C-45D1-A2D5-9315BD5E455F}" destId="{BB6A7447-196B-4CD7-9FB0-314C847C0B05}" srcOrd="0" destOrd="0" parTransId="{5E58C999-0360-47A2-B6AB-8ED06A5B34FE}" sibTransId="{3D6CD936-0A18-4446-B79D-2F24D36BA2B0}"/>
    <dgm:cxn modelId="{AFD974EB-110A-48B9-B4E8-0E03C9823F07}" type="presOf" srcId="{74DF2FA7-9DBA-48D4-9526-A21C7C6EAE70}" destId="{504C2A81-407B-41FA-8893-79E2C38CEEA1}" srcOrd="1" destOrd="0" presId="urn:microsoft.com/office/officeart/2005/8/layout/hierarchy2"/>
    <dgm:cxn modelId="{14C63D58-4D86-41B6-A193-1F39A0319CF0}" type="presOf" srcId="{5E58C999-0360-47A2-B6AB-8ED06A5B34FE}" destId="{F87A3784-FF26-407C-A1E8-3AF945E95448}" srcOrd="0" destOrd="0" presId="urn:microsoft.com/office/officeart/2005/8/layout/hierarchy2"/>
    <dgm:cxn modelId="{53CD9B63-6726-4C00-A527-F6BFE6A254FB}" type="presOf" srcId="{733069A2-C8F4-4D6B-87F8-32F0570CBA6E}" destId="{290B6C7C-F05C-46CB-8D2D-74F06C0A4E25}" srcOrd="0" destOrd="0" presId="urn:microsoft.com/office/officeart/2005/8/layout/hierarchy2"/>
    <dgm:cxn modelId="{378959FE-21D0-4718-B14F-650F88329031}" srcId="{49E87208-C684-4851-9464-E3CC3E72C639}" destId="{A8B1985C-E268-473D-81F8-46C6FEFB3824}" srcOrd="2" destOrd="0" parTransId="{3DD698B3-8276-463E-95CB-EC653433BFDA}" sibTransId="{FF7171E0-5337-40D0-B097-14D941FDCCA7}"/>
    <dgm:cxn modelId="{AFF9FD95-5DFC-43DD-91E9-909C101BF0D5}" type="presOf" srcId="{252CDC18-64FD-4549-A826-068F6F5C1BF2}" destId="{835346DF-8929-4AE8-AF41-66E3383C3AE4}" srcOrd="0" destOrd="0" presId="urn:microsoft.com/office/officeart/2005/8/layout/hierarchy2"/>
    <dgm:cxn modelId="{554FEB9F-E977-4D1E-9158-109D1774F412}" type="presOf" srcId="{FC82FFF0-D7E2-4095-B2C5-C8ED66270314}" destId="{FC06C95C-7773-4A6A-AEE0-EE8FA692CD6D}" srcOrd="1" destOrd="0" presId="urn:microsoft.com/office/officeart/2005/8/layout/hierarchy2"/>
    <dgm:cxn modelId="{C57BE7EF-95BB-4AC4-A43B-555252DBC1E0}" type="presOf" srcId="{24206642-4822-4812-9879-0299374AAA2A}" destId="{3AC51790-361A-4C38-8DDD-3A84E12D0A10}" srcOrd="0" destOrd="0" presId="urn:microsoft.com/office/officeart/2005/8/layout/hierarchy2"/>
    <dgm:cxn modelId="{0B4ABEB9-DC7B-4DB0-879C-9FB2B5A3009C}" type="presOf" srcId="{24206642-4822-4812-9879-0299374AAA2A}" destId="{6EAE3D41-A7DA-49DE-9585-7C6FC6ABF0DE}" srcOrd="1" destOrd="0" presId="urn:microsoft.com/office/officeart/2005/8/layout/hierarchy2"/>
    <dgm:cxn modelId="{2966D1FC-6552-485B-814F-32159BA376A5}" type="presOf" srcId="{46EA920C-1006-4F31-A525-98B637A00A5B}" destId="{E64C8E26-C4E2-4DFA-9644-429C3EE310CF}" srcOrd="0" destOrd="0" presId="urn:microsoft.com/office/officeart/2005/8/layout/hierarchy2"/>
    <dgm:cxn modelId="{B8D30305-3493-4615-889D-77D44228A4D7}" type="presOf" srcId="{FC82FFF0-D7E2-4095-B2C5-C8ED66270314}" destId="{E7C4C320-53CB-4481-90E2-ADC981D50B4F}" srcOrd="0" destOrd="0" presId="urn:microsoft.com/office/officeart/2005/8/layout/hierarchy2"/>
    <dgm:cxn modelId="{63940E2B-043C-4888-9B96-0EB471C55B89}" type="presOf" srcId="{ED7FD680-5453-4452-BF6D-9049BF9D1C81}" destId="{8D21EFE1-D6AA-49B0-BB1E-BCE0BAF48107}" srcOrd="0" destOrd="0" presId="urn:microsoft.com/office/officeart/2005/8/layout/hierarchy2"/>
    <dgm:cxn modelId="{75FF8736-90E5-45DD-9704-F4F34C76C2E2}" type="presOf" srcId="{A980CADE-A0C0-4571-911F-9F37133E1E7C}" destId="{65764865-4A17-4A28-8FF2-62BBD4B6DDD0}" srcOrd="0" destOrd="0" presId="urn:microsoft.com/office/officeart/2005/8/layout/hierarchy2"/>
    <dgm:cxn modelId="{2D3F6921-E363-4EF4-AFF7-280F71754BF4}" type="presOf" srcId="{256E9E8E-775F-4CB7-BDBD-09A0DD23489E}" destId="{3E8A7177-C971-4D3E-9D2A-AA35E542DAD9}" srcOrd="1" destOrd="0" presId="urn:microsoft.com/office/officeart/2005/8/layout/hierarchy2"/>
    <dgm:cxn modelId="{5BD6FA76-C01A-448B-9107-29E654661DBC}" type="presOf" srcId="{83DFC722-8EA5-4BF6-8BEB-4BD4D101CA6F}" destId="{B603EFA8-845F-4C06-9E58-32AC89BA78A1}" srcOrd="0" destOrd="0" presId="urn:microsoft.com/office/officeart/2005/8/layout/hierarchy2"/>
    <dgm:cxn modelId="{4FF290EE-4A8A-42D1-B0D4-036C424D111E}" srcId="{5E8D8A31-2474-45B9-BCFB-D183B0D7CF1A}" destId="{C2D62BBB-E381-4D8C-A869-DD063DA2AFFE}" srcOrd="3" destOrd="0" parTransId="{68FB3862-BE1A-4322-B353-6948CAB1C141}" sibTransId="{F6CDD3D7-E652-4D13-BF58-BD12E4E1C119}"/>
    <dgm:cxn modelId="{85DD2564-98B7-438C-920A-F0465E61688A}" srcId="{5E8D8A31-2474-45B9-BCFB-D183B0D7CF1A}" destId="{AE2985DB-BB04-4935-AD34-6481C4F1A229}" srcOrd="1" destOrd="0" parTransId="{A3C247A6-0AEA-482C-A7DA-B4BF8775211E}" sibTransId="{800982B7-88D0-49DC-8FE9-6474D02CB923}"/>
    <dgm:cxn modelId="{533DCCFC-1E88-4D90-9EA3-02DF7350C84B}" type="presOf" srcId="{5336EFD5-346C-4223-9F4F-05E0609A79E1}" destId="{60137A84-876C-4ACA-8B88-57BC94A8DF86}" srcOrd="0" destOrd="0" presId="urn:microsoft.com/office/officeart/2005/8/layout/hierarchy2"/>
    <dgm:cxn modelId="{02894699-AAAE-42A1-9BD9-D1369DF3581B}" type="presOf" srcId="{E9009CF9-F72E-4D16-ACEA-3DE5DC9A4461}" destId="{4496C261-D365-4F35-99F4-88A26C773510}" srcOrd="0" destOrd="0" presId="urn:microsoft.com/office/officeart/2005/8/layout/hierarchy2"/>
    <dgm:cxn modelId="{5BE93C06-6CE3-4EC6-A39F-A3B44FBE8B3D}" type="presOf" srcId="{438FB2F6-7902-4C11-A377-55164B005DB8}" destId="{A89B278D-F0A7-40C4-AC6B-C7D1D27BF23D}" srcOrd="0" destOrd="0" presId="urn:microsoft.com/office/officeart/2005/8/layout/hierarchy2"/>
    <dgm:cxn modelId="{D5D136CE-798E-4144-88E8-6BF5966804B9}" srcId="{733069A2-C8F4-4D6B-87F8-32F0570CBA6E}" destId="{252CDC18-64FD-4549-A826-068F6F5C1BF2}" srcOrd="1" destOrd="0" parTransId="{5336EFD5-346C-4223-9F4F-05E0609A79E1}" sibTransId="{9FB3E6CF-E2CE-4C24-8F67-8305A525AAD2}"/>
    <dgm:cxn modelId="{5BB801D0-7CEF-46FA-BBC3-F1CE846617AB}" srcId="{F588B3E4-0F5C-45D1-A2D5-9315BD5E455F}" destId="{1AA5A080-D9E9-4542-9548-DCA63CADF3E0}" srcOrd="1" destOrd="0" parTransId="{A4332286-6A01-4707-95D3-003C5EC1C656}" sibTransId="{CC342EA3-A1B8-4486-AAA0-32E2D6C741F0}"/>
    <dgm:cxn modelId="{7C5FBD69-ED1A-44F6-9E50-3E6B0EC38F72}" type="presOf" srcId="{CEDD9381-BFD1-4245-B8F7-585A8CFDB50C}" destId="{B7D8E7DE-FB71-4892-B81F-180289E32199}" srcOrd="0" destOrd="0" presId="urn:microsoft.com/office/officeart/2005/8/layout/hierarchy2"/>
    <dgm:cxn modelId="{30D41FD2-073E-4016-B233-330914EFCCBB}" type="presOf" srcId="{A3C247A6-0AEA-482C-A7DA-B4BF8775211E}" destId="{1D5A5E72-CDD7-4374-955B-9551FE30DD71}" srcOrd="0" destOrd="0" presId="urn:microsoft.com/office/officeart/2005/8/layout/hierarchy2"/>
    <dgm:cxn modelId="{D1DBFB28-1184-485F-ADFE-9D6688192A4F}" srcId="{B1121325-9879-49DE-93EA-17BED33FEB3A}" destId="{5E8D8A31-2474-45B9-BCFB-D183B0D7CF1A}" srcOrd="0" destOrd="0" parTransId="{EF7E7E76-FB79-4D1C-82ED-214B276B9E86}" sibTransId="{052BB9C2-8928-416B-B1F0-85B836342B0D}"/>
    <dgm:cxn modelId="{D6C2621F-4706-42CC-A410-592E65668A3E}" type="presOf" srcId="{5E58C999-0360-47A2-B6AB-8ED06A5B34FE}" destId="{AB457A9D-9281-46DC-85B4-AFF56335DB3B}" srcOrd="1" destOrd="0" presId="urn:microsoft.com/office/officeart/2005/8/layout/hierarchy2"/>
    <dgm:cxn modelId="{C04877B0-7EC1-417B-AA0E-AD2CABBC7B3D}" type="presOf" srcId="{C0D59703-7BDF-4CE5-8262-BA0D44D40F0E}" destId="{153C34D7-FE9C-43B2-922D-934711420BFC}" srcOrd="1" destOrd="0" presId="urn:microsoft.com/office/officeart/2005/8/layout/hierarchy2"/>
    <dgm:cxn modelId="{4C56D5EC-702E-4E29-B172-EF51CEC328A4}" srcId="{49E87208-C684-4851-9464-E3CC3E72C639}" destId="{E9009CF9-F72E-4D16-ACEA-3DE5DC9A4461}" srcOrd="0" destOrd="0" parTransId="{C0D59703-7BDF-4CE5-8262-BA0D44D40F0E}" sibTransId="{4C38F5E2-B7F5-4881-8ACB-3FA63CD616D1}"/>
    <dgm:cxn modelId="{F1183580-913B-4C10-A173-A8DAAF46F897}" type="presOf" srcId="{B683AD2B-1E47-4EEB-B6B1-4B22743F81AF}" destId="{3B830984-6AFA-4125-8555-5B6B92D8D177}" srcOrd="1" destOrd="0" presId="urn:microsoft.com/office/officeart/2005/8/layout/hierarchy2"/>
    <dgm:cxn modelId="{B221A335-C9E1-4208-8C33-952BBC185EA1}" type="presOf" srcId="{0ECA38A0-2427-49FA-BD9F-13BFDABEC005}" destId="{0CEDB6B7-46DA-41F3-AE9D-099DA76CDB09}" srcOrd="1" destOrd="0" presId="urn:microsoft.com/office/officeart/2005/8/layout/hierarchy2"/>
    <dgm:cxn modelId="{B0BBF620-44F5-4E52-AB4C-E0FCD33318F2}" type="presParOf" srcId="{33D311CF-19B7-4E0A-A5C7-F839BE1DDA75}" destId="{CC3C71F2-0C7D-4982-A78C-F338E196545B}" srcOrd="0" destOrd="0" presId="urn:microsoft.com/office/officeart/2005/8/layout/hierarchy2"/>
    <dgm:cxn modelId="{E9737C6E-2AD8-4A91-8E22-A8F4D597E813}" type="presParOf" srcId="{CC3C71F2-0C7D-4982-A78C-F338E196545B}" destId="{B7D8E7DE-FB71-4892-B81F-180289E32199}" srcOrd="0" destOrd="0" presId="urn:microsoft.com/office/officeart/2005/8/layout/hierarchy2"/>
    <dgm:cxn modelId="{18DD1E9C-B336-4B5E-B35D-73E9F774CA43}" type="presParOf" srcId="{CC3C71F2-0C7D-4982-A78C-F338E196545B}" destId="{0B614198-9753-45F7-A6C0-7C3919A9C44C}" srcOrd="1" destOrd="0" presId="urn:microsoft.com/office/officeart/2005/8/layout/hierarchy2"/>
    <dgm:cxn modelId="{532E72D5-2278-4242-93A3-0262D624147F}" type="presParOf" srcId="{0B614198-9753-45F7-A6C0-7C3919A9C44C}" destId="{3AC51790-361A-4C38-8DDD-3A84E12D0A10}" srcOrd="0" destOrd="0" presId="urn:microsoft.com/office/officeart/2005/8/layout/hierarchy2"/>
    <dgm:cxn modelId="{51F88799-8360-4426-BCF5-108810E7F8A3}" type="presParOf" srcId="{3AC51790-361A-4C38-8DDD-3A84E12D0A10}" destId="{6EAE3D41-A7DA-49DE-9585-7C6FC6ABF0DE}" srcOrd="0" destOrd="0" presId="urn:microsoft.com/office/officeart/2005/8/layout/hierarchy2"/>
    <dgm:cxn modelId="{B99F7005-FC9F-42B0-A5BC-D94E8C33264D}" type="presParOf" srcId="{0B614198-9753-45F7-A6C0-7C3919A9C44C}" destId="{9681C118-B574-4245-998C-F01357BABA18}" srcOrd="1" destOrd="0" presId="urn:microsoft.com/office/officeart/2005/8/layout/hierarchy2"/>
    <dgm:cxn modelId="{6EBF3DB7-DECC-42FA-B3A6-A246F6144FA6}" type="presParOf" srcId="{9681C118-B574-4245-998C-F01357BABA18}" destId="{537F9329-1A61-4E3C-AEBB-7C636FE2B3D3}" srcOrd="0" destOrd="0" presId="urn:microsoft.com/office/officeart/2005/8/layout/hierarchy2"/>
    <dgm:cxn modelId="{1AA94303-1289-439F-83D6-A8DD3C477303}" type="presParOf" srcId="{9681C118-B574-4245-998C-F01357BABA18}" destId="{B7019FA4-7132-41B3-944C-5AA9C86EF03C}" srcOrd="1" destOrd="0" presId="urn:microsoft.com/office/officeart/2005/8/layout/hierarchy2"/>
    <dgm:cxn modelId="{5D9E1FE8-8B09-4AD7-8C45-01369EFBDA39}" type="presParOf" srcId="{B7019FA4-7132-41B3-944C-5AA9C86EF03C}" destId="{A9DFD7BE-3EDA-4594-A39C-542BD34873C0}" srcOrd="0" destOrd="0" presId="urn:microsoft.com/office/officeart/2005/8/layout/hierarchy2"/>
    <dgm:cxn modelId="{0765FD56-738C-4392-B670-C3C6914863F9}" type="presParOf" srcId="{A9DFD7BE-3EDA-4594-A39C-542BD34873C0}" destId="{153C34D7-FE9C-43B2-922D-934711420BFC}" srcOrd="0" destOrd="0" presId="urn:microsoft.com/office/officeart/2005/8/layout/hierarchy2"/>
    <dgm:cxn modelId="{A1EAC850-AC3B-4A82-8AEC-ED5CDB7E32C2}" type="presParOf" srcId="{B7019FA4-7132-41B3-944C-5AA9C86EF03C}" destId="{11FAD8B0-EB75-4F79-8F07-3F62BB6F628D}" srcOrd="1" destOrd="0" presId="urn:microsoft.com/office/officeart/2005/8/layout/hierarchy2"/>
    <dgm:cxn modelId="{D10404C5-71E8-493B-AC7B-DAA0A9920A84}" type="presParOf" srcId="{11FAD8B0-EB75-4F79-8F07-3F62BB6F628D}" destId="{4496C261-D365-4F35-99F4-88A26C773510}" srcOrd="0" destOrd="0" presId="urn:microsoft.com/office/officeart/2005/8/layout/hierarchy2"/>
    <dgm:cxn modelId="{3F9A2905-2EE5-46F6-9E4C-C33454194219}" type="presParOf" srcId="{11FAD8B0-EB75-4F79-8F07-3F62BB6F628D}" destId="{DECC65D9-26B8-4942-94A7-21892BC2D35D}" srcOrd="1" destOrd="0" presId="urn:microsoft.com/office/officeart/2005/8/layout/hierarchy2"/>
    <dgm:cxn modelId="{1B41E823-EB1B-44A7-AF2D-AB919A48FFFA}" type="presParOf" srcId="{B7019FA4-7132-41B3-944C-5AA9C86EF03C}" destId="{5CE9E5F0-99B0-4B4F-B488-D9473DCAAFBF}" srcOrd="2" destOrd="0" presId="urn:microsoft.com/office/officeart/2005/8/layout/hierarchy2"/>
    <dgm:cxn modelId="{63F4EE79-9619-467D-B291-6E889B14F8CC}" type="presParOf" srcId="{5CE9E5F0-99B0-4B4F-B488-D9473DCAAFBF}" destId="{504C2A81-407B-41FA-8893-79E2C38CEEA1}" srcOrd="0" destOrd="0" presId="urn:microsoft.com/office/officeart/2005/8/layout/hierarchy2"/>
    <dgm:cxn modelId="{482E080C-EBD0-420E-BC07-673116985A5E}" type="presParOf" srcId="{B7019FA4-7132-41B3-944C-5AA9C86EF03C}" destId="{2E945A65-E437-4FDE-BFC6-E308383E03B8}" srcOrd="3" destOrd="0" presId="urn:microsoft.com/office/officeart/2005/8/layout/hierarchy2"/>
    <dgm:cxn modelId="{577E560D-3856-49AC-9BA7-03A792856349}" type="presParOf" srcId="{2E945A65-E437-4FDE-BFC6-E308383E03B8}" destId="{63CDE0D5-EEC9-4E54-93FC-435EB59DCAC2}" srcOrd="0" destOrd="0" presId="urn:microsoft.com/office/officeart/2005/8/layout/hierarchy2"/>
    <dgm:cxn modelId="{A7DC0C3D-CF49-4050-83A8-A4B094192118}" type="presParOf" srcId="{2E945A65-E437-4FDE-BFC6-E308383E03B8}" destId="{7194B286-6AA5-499A-89AF-DF585AA52C00}" srcOrd="1" destOrd="0" presId="urn:microsoft.com/office/officeart/2005/8/layout/hierarchy2"/>
    <dgm:cxn modelId="{EA55BB80-3615-4BCF-AD31-5586FD991A1F}" type="presParOf" srcId="{7194B286-6AA5-499A-89AF-DF585AA52C00}" destId="{F87A3784-FF26-407C-A1E8-3AF945E95448}" srcOrd="0" destOrd="0" presId="urn:microsoft.com/office/officeart/2005/8/layout/hierarchy2"/>
    <dgm:cxn modelId="{1AAFD387-1A44-4DAE-A6D3-5888E4C027BA}" type="presParOf" srcId="{F87A3784-FF26-407C-A1E8-3AF945E95448}" destId="{AB457A9D-9281-46DC-85B4-AFF56335DB3B}" srcOrd="0" destOrd="0" presId="urn:microsoft.com/office/officeart/2005/8/layout/hierarchy2"/>
    <dgm:cxn modelId="{6CF8E38D-4339-4FA4-A00B-0F819C66EDF4}" type="presParOf" srcId="{7194B286-6AA5-499A-89AF-DF585AA52C00}" destId="{FF75CF78-6987-4CA1-BB23-701B0B1E5EF4}" srcOrd="1" destOrd="0" presId="urn:microsoft.com/office/officeart/2005/8/layout/hierarchy2"/>
    <dgm:cxn modelId="{7C003F49-4D89-4DD1-8396-9F5E0CC4B5EC}" type="presParOf" srcId="{FF75CF78-6987-4CA1-BB23-701B0B1E5EF4}" destId="{F432E8F7-5BB3-498F-B761-2152E6F52195}" srcOrd="0" destOrd="0" presId="urn:microsoft.com/office/officeart/2005/8/layout/hierarchy2"/>
    <dgm:cxn modelId="{8AF78553-13E0-4AFC-B154-25AE8099792F}" type="presParOf" srcId="{FF75CF78-6987-4CA1-BB23-701B0B1E5EF4}" destId="{79E84B08-53FC-4648-BF7F-DF7DC28CD494}" srcOrd="1" destOrd="0" presId="urn:microsoft.com/office/officeart/2005/8/layout/hierarchy2"/>
    <dgm:cxn modelId="{EDF0E7B9-0BBC-4E31-9714-25FE51778177}" type="presParOf" srcId="{7194B286-6AA5-499A-89AF-DF585AA52C00}" destId="{DC92A130-E122-4935-9DCF-25E0CBE09A0D}" srcOrd="2" destOrd="0" presId="urn:microsoft.com/office/officeart/2005/8/layout/hierarchy2"/>
    <dgm:cxn modelId="{4375FC85-DF1F-4CC9-8DAD-5DEE7320B837}" type="presParOf" srcId="{DC92A130-E122-4935-9DCF-25E0CBE09A0D}" destId="{89C44FF3-6A35-4D8B-BF57-4EE933240C05}" srcOrd="0" destOrd="0" presId="urn:microsoft.com/office/officeart/2005/8/layout/hierarchy2"/>
    <dgm:cxn modelId="{10E697E1-94AE-4E1C-ABA0-20DE8AE8351D}" type="presParOf" srcId="{7194B286-6AA5-499A-89AF-DF585AA52C00}" destId="{3445A821-ED31-4C93-B434-DCADF693D0D9}" srcOrd="3" destOrd="0" presId="urn:microsoft.com/office/officeart/2005/8/layout/hierarchy2"/>
    <dgm:cxn modelId="{DE6B40BD-2B9F-444B-A2D8-9B2F47B915A3}" type="presParOf" srcId="{3445A821-ED31-4C93-B434-DCADF693D0D9}" destId="{EB96DC1D-AAEE-42EF-B824-118224343A49}" srcOrd="0" destOrd="0" presId="urn:microsoft.com/office/officeart/2005/8/layout/hierarchy2"/>
    <dgm:cxn modelId="{5E18366B-1202-49A5-A61F-31D8E1B5ADE9}" type="presParOf" srcId="{3445A821-ED31-4C93-B434-DCADF693D0D9}" destId="{19978BAE-7215-4E6B-BB83-042AC0368EDE}" srcOrd="1" destOrd="0" presId="urn:microsoft.com/office/officeart/2005/8/layout/hierarchy2"/>
    <dgm:cxn modelId="{09AE4125-61E0-47BF-B857-57F508D88E31}" type="presParOf" srcId="{B7019FA4-7132-41B3-944C-5AA9C86EF03C}" destId="{D95FE9F2-08B5-46DB-83E8-E4D0CDFD4B42}" srcOrd="4" destOrd="0" presId="urn:microsoft.com/office/officeart/2005/8/layout/hierarchy2"/>
    <dgm:cxn modelId="{102861ED-8820-4210-94CB-1CA3EB2CA026}" type="presParOf" srcId="{D95FE9F2-08B5-46DB-83E8-E4D0CDFD4B42}" destId="{1BB86770-6D33-428B-8B3F-7708FEAAF5A1}" srcOrd="0" destOrd="0" presId="urn:microsoft.com/office/officeart/2005/8/layout/hierarchy2"/>
    <dgm:cxn modelId="{599AD166-7ED9-4FCA-AF94-519F6A7714BF}" type="presParOf" srcId="{B7019FA4-7132-41B3-944C-5AA9C86EF03C}" destId="{2B97FC20-7B32-4CAB-B516-E359CC2AB838}" srcOrd="5" destOrd="0" presId="urn:microsoft.com/office/officeart/2005/8/layout/hierarchy2"/>
    <dgm:cxn modelId="{56893819-A26B-4682-A46F-CF9EAD24596B}" type="presParOf" srcId="{2B97FC20-7B32-4CAB-B516-E359CC2AB838}" destId="{499D9170-EF71-4126-A409-D706475140CC}" srcOrd="0" destOrd="0" presId="urn:microsoft.com/office/officeart/2005/8/layout/hierarchy2"/>
    <dgm:cxn modelId="{90BE842B-A327-45A0-B3F5-D52F17CF0837}" type="presParOf" srcId="{2B97FC20-7B32-4CAB-B516-E359CC2AB838}" destId="{32E4D779-350A-4C69-A91D-641A7CAC6BEE}" srcOrd="1" destOrd="0" presId="urn:microsoft.com/office/officeart/2005/8/layout/hierarchy2"/>
    <dgm:cxn modelId="{AE31CCF7-C618-4A9E-B018-01CBBE50D436}" type="presParOf" srcId="{B7019FA4-7132-41B3-944C-5AA9C86EF03C}" destId="{8DC3E055-98DA-436B-A4BE-ED820A772B05}" srcOrd="6" destOrd="0" presId="urn:microsoft.com/office/officeart/2005/8/layout/hierarchy2"/>
    <dgm:cxn modelId="{4C8A635D-850F-40D4-98B4-D53ABE1CBDFD}" type="presParOf" srcId="{8DC3E055-98DA-436B-A4BE-ED820A772B05}" destId="{A92211D7-0C99-43F8-8B59-E2BF28A92319}" srcOrd="0" destOrd="0" presId="urn:microsoft.com/office/officeart/2005/8/layout/hierarchy2"/>
    <dgm:cxn modelId="{D8690C8D-3FDA-45A6-9258-E036113AF17C}" type="presParOf" srcId="{B7019FA4-7132-41B3-944C-5AA9C86EF03C}" destId="{88D664AF-617C-4BF5-904D-810F1B590A4A}" srcOrd="7" destOrd="0" presId="urn:microsoft.com/office/officeart/2005/8/layout/hierarchy2"/>
    <dgm:cxn modelId="{29D84ACC-8CC4-431F-9864-3F9BF0C11D82}" type="presParOf" srcId="{88D664AF-617C-4BF5-904D-810F1B590A4A}" destId="{B1A98163-C27B-4F3F-84EF-12BFF1D8D197}" srcOrd="0" destOrd="0" presId="urn:microsoft.com/office/officeart/2005/8/layout/hierarchy2"/>
    <dgm:cxn modelId="{F2B01C7E-DA26-46BB-A169-915DE23DE272}" type="presParOf" srcId="{88D664AF-617C-4BF5-904D-810F1B590A4A}" destId="{885F2E4B-447C-46C4-8AE8-2604D169A0C4}" srcOrd="1" destOrd="0" presId="urn:microsoft.com/office/officeart/2005/8/layout/hierarchy2"/>
    <dgm:cxn modelId="{47081A64-C587-45C8-8467-A9B580D91148}" type="presParOf" srcId="{B7019FA4-7132-41B3-944C-5AA9C86EF03C}" destId="{D090FAA2-5847-4DB0-8899-0D2823BC88DC}" srcOrd="8" destOrd="0" presId="urn:microsoft.com/office/officeart/2005/8/layout/hierarchy2"/>
    <dgm:cxn modelId="{5426785E-5F24-4769-9DAA-35504844A478}" type="presParOf" srcId="{D090FAA2-5847-4DB0-8899-0D2823BC88DC}" destId="{445F5AE6-8166-4AA2-BC92-8022914E6437}" srcOrd="0" destOrd="0" presId="urn:microsoft.com/office/officeart/2005/8/layout/hierarchy2"/>
    <dgm:cxn modelId="{45B5FBD1-70C5-45E7-AE33-6018C1F2405F}" type="presParOf" srcId="{B7019FA4-7132-41B3-944C-5AA9C86EF03C}" destId="{01F67E8D-BF31-4620-9A97-F2170195AC7B}" srcOrd="9" destOrd="0" presId="urn:microsoft.com/office/officeart/2005/8/layout/hierarchy2"/>
    <dgm:cxn modelId="{A2DA1736-8330-485D-8066-A65785D05834}" type="presParOf" srcId="{01F67E8D-BF31-4620-9A97-F2170195AC7B}" destId="{329988BA-35C9-43B0-B3D6-8DA1B930C835}" srcOrd="0" destOrd="0" presId="urn:microsoft.com/office/officeart/2005/8/layout/hierarchy2"/>
    <dgm:cxn modelId="{A5A911EF-0C14-4AAD-A9BE-34F7CDECECA6}" type="presParOf" srcId="{01F67E8D-BF31-4620-9A97-F2170195AC7B}" destId="{C8BBAE42-CCB4-4762-8EC5-09F9ADC54727}" srcOrd="1" destOrd="0" presId="urn:microsoft.com/office/officeart/2005/8/layout/hierarchy2"/>
    <dgm:cxn modelId="{D7DD3ED5-EC72-404D-AE80-0536984ACF1A}" type="presParOf" srcId="{0B614198-9753-45F7-A6C0-7C3919A9C44C}" destId="{7B1147A5-4E69-432F-BDB9-21A78DD7683A}" srcOrd="2" destOrd="0" presId="urn:microsoft.com/office/officeart/2005/8/layout/hierarchy2"/>
    <dgm:cxn modelId="{931E8C3C-3A1A-4F06-A1F4-E0F12D98B887}" type="presParOf" srcId="{7B1147A5-4E69-432F-BDB9-21A78DD7683A}" destId="{0CEDB6B7-46DA-41F3-AE9D-099DA76CDB09}" srcOrd="0" destOrd="0" presId="urn:microsoft.com/office/officeart/2005/8/layout/hierarchy2"/>
    <dgm:cxn modelId="{948D9B69-3527-4CBC-8F6D-53B55F789A71}" type="presParOf" srcId="{0B614198-9753-45F7-A6C0-7C3919A9C44C}" destId="{A65396EA-4125-4FE0-9BEF-29D11BF9CB2D}" srcOrd="3" destOrd="0" presId="urn:microsoft.com/office/officeart/2005/8/layout/hierarchy2"/>
    <dgm:cxn modelId="{034BB559-FA67-4150-AC53-D0D5F9A5DC84}" type="presParOf" srcId="{A65396EA-4125-4FE0-9BEF-29D11BF9CB2D}" destId="{B603EFA8-845F-4C06-9E58-32AC89BA78A1}" srcOrd="0" destOrd="0" presId="urn:microsoft.com/office/officeart/2005/8/layout/hierarchy2"/>
    <dgm:cxn modelId="{1AA891F7-2709-49EF-A017-0CDFDC72BC16}" type="presParOf" srcId="{A65396EA-4125-4FE0-9BEF-29D11BF9CB2D}" destId="{9FBA497E-4F8A-4937-A0DB-E957FEE1670E}" srcOrd="1" destOrd="0" presId="urn:microsoft.com/office/officeart/2005/8/layout/hierarchy2"/>
    <dgm:cxn modelId="{6E0D43E7-B5E7-42D3-A539-169B6BA429F0}" type="presParOf" srcId="{9FBA497E-4F8A-4937-A0DB-E957FEE1670E}" destId="{E7C4C320-53CB-4481-90E2-ADC981D50B4F}" srcOrd="0" destOrd="0" presId="urn:microsoft.com/office/officeart/2005/8/layout/hierarchy2"/>
    <dgm:cxn modelId="{60F020A2-411B-4C59-9713-F743615A60CF}" type="presParOf" srcId="{E7C4C320-53CB-4481-90E2-ADC981D50B4F}" destId="{FC06C95C-7773-4A6A-AEE0-EE8FA692CD6D}" srcOrd="0" destOrd="0" presId="urn:microsoft.com/office/officeart/2005/8/layout/hierarchy2"/>
    <dgm:cxn modelId="{B72A95C5-B06E-4CCE-BBC1-484D358905C1}" type="presParOf" srcId="{9FBA497E-4F8A-4937-A0DB-E957FEE1670E}" destId="{AF5F479A-97A8-481C-827E-1F6D98E6E220}" srcOrd="1" destOrd="0" presId="urn:microsoft.com/office/officeart/2005/8/layout/hierarchy2"/>
    <dgm:cxn modelId="{6F816B56-75EF-4966-BC9C-DAFA7EB94447}" type="presParOf" srcId="{AF5F479A-97A8-481C-827E-1F6D98E6E220}" destId="{290B6C7C-F05C-46CB-8D2D-74F06C0A4E25}" srcOrd="0" destOrd="0" presId="urn:microsoft.com/office/officeart/2005/8/layout/hierarchy2"/>
    <dgm:cxn modelId="{1D92672D-8A44-44DC-8E50-F2748984AE17}" type="presParOf" srcId="{AF5F479A-97A8-481C-827E-1F6D98E6E220}" destId="{3627CD24-BFB0-485E-BFB6-3689074037F2}" srcOrd="1" destOrd="0" presId="urn:microsoft.com/office/officeart/2005/8/layout/hierarchy2"/>
    <dgm:cxn modelId="{4D6DDFD0-4971-457C-B4D9-F89F69156AD1}" type="presParOf" srcId="{3627CD24-BFB0-485E-BFB6-3689074037F2}" destId="{433877EF-6EA3-4FD8-B256-6F0E06709BA3}" srcOrd="0" destOrd="0" presId="urn:microsoft.com/office/officeart/2005/8/layout/hierarchy2"/>
    <dgm:cxn modelId="{EAF760EC-B14B-49B8-8590-AB3A1FDA00A4}" type="presParOf" srcId="{433877EF-6EA3-4FD8-B256-6F0E06709BA3}" destId="{DBCB6B58-9A20-4ADE-919C-5BB600652C13}" srcOrd="0" destOrd="0" presId="urn:microsoft.com/office/officeart/2005/8/layout/hierarchy2"/>
    <dgm:cxn modelId="{9F7083E4-5E21-4CDB-A895-030F4F5C9201}" type="presParOf" srcId="{3627CD24-BFB0-485E-BFB6-3689074037F2}" destId="{34F83885-2105-41B6-BE79-1AB0F6B5196B}" srcOrd="1" destOrd="0" presId="urn:microsoft.com/office/officeart/2005/8/layout/hierarchy2"/>
    <dgm:cxn modelId="{6F826212-0128-43D2-B4AF-EAFF72813F97}" type="presParOf" srcId="{34F83885-2105-41B6-BE79-1AB0F6B5196B}" destId="{037E81CD-74C4-4E7A-8CF6-ED5B8AE7AF7C}" srcOrd="0" destOrd="0" presId="urn:microsoft.com/office/officeart/2005/8/layout/hierarchy2"/>
    <dgm:cxn modelId="{2C51E387-7040-4E14-A692-27CA75C20775}" type="presParOf" srcId="{34F83885-2105-41B6-BE79-1AB0F6B5196B}" destId="{49DD0E17-A385-4DF7-84CA-76A877EDDF19}" srcOrd="1" destOrd="0" presId="urn:microsoft.com/office/officeart/2005/8/layout/hierarchy2"/>
    <dgm:cxn modelId="{4FC108F7-69DA-4C52-BEA9-4E08F50F8283}" type="presParOf" srcId="{3627CD24-BFB0-485E-BFB6-3689074037F2}" destId="{60137A84-876C-4ACA-8B88-57BC94A8DF86}" srcOrd="2" destOrd="0" presId="urn:microsoft.com/office/officeart/2005/8/layout/hierarchy2"/>
    <dgm:cxn modelId="{52CCAD2B-3888-4E8C-9611-7894430691B3}" type="presParOf" srcId="{60137A84-876C-4ACA-8B88-57BC94A8DF86}" destId="{6ECB8C9B-F818-40B0-B599-049B3902D1D6}" srcOrd="0" destOrd="0" presId="urn:microsoft.com/office/officeart/2005/8/layout/hierarchy2"/>
    <dgm:cxn modelId="{0134DDFA-AF0B-4251-BA27-8C6681CB4D5E}" type="presParOf" srcId="{3627CD24-BFB0-485E-BFB6-3689074037F2}" destId="{6F7A5557-C462-4D3E-A098-26D26F335B11}" srcOrd="3" destOrd="0" presId="urn:microsoft.com/office/officeart/2005/8/layout/hierarchy2"/>
    <dgm:cxn modelId="{A413E784-B565-4446-AE35-7DC16CB2261A}" type="presParOf" srcId="{6F7A5557-C462-4D3E-A098-26D26F335B11}" destId="{835346DF-8929-4AE8-AF41-66E3383C3AE4}" srcOrd="0" destOrd="0" presId="urn:microsoft.com/office/officeart/2005/8/layout/hierarchy2"/>
    <dgm:cxn modelId="{37C58070-980C-4E3F-A439-430EF4CB3C59}" type="presParOf" srcId="{6F7A5557-C462-4D3E-A098-26D26F335B11}" destId="{389BC1AC-E6A8-465C-AEFB-37AB2AA68549}" srcOrd="1" destOrd="0" presId="urn:microsoft.com/office/officeart/2005/8/layout/hierarchy2"/>
    <dgm:cxn modelId="{577AF2BA-59A4-4351-9634-0D1D4C5FDBC4}" type="presParOf" srcId="{3627CD24-BFB0-485E-BFB6-3689074037F2}" destId="{326AFBFB-777D-4329-93B6-1025E5AB8DAB}" srcOrd="4" destOrd="0" presId="urn:microsoft.com/office/officeart/2005/8/layout/hierarchy2"/>
    <dgm:cxn modelId="{D89B9483-5AED-4845-8965-B896283686D9}" type="presParOf" srcId="{326AFBFB-777D-4329-93B6-1025E5AB8DAB}" destId="{3E8A7177-C971-4D3E-9D2A-AA35E542DAD9}" srcOrd="0" destOrd="0" presId="urn:microsoft.com/office/officeart/2005/8/layout/hierarchy2"/>
    <dgm:cxn modelId="{46B077D8-D02D-467B-B9AC-047A8DA397E5}" type="presParOf" srcId="{3627CD24-BFB0-485E-BFB6-3689074037F2}" destId="{15E8AF54-5C16-4ADC-A14E-36AFA6A1CADD}" srcOrd="5" destOrd="0" presId="urn:microsoft.com/office/officeart/2005/8/layout/hierarchy2"/>
    <dgm:cxn modelId="{1656516B-4B95-4A3A-93AF-E3FD0E4650E4}" type="presParOf" srcId="{15E8AF54-5C16-4ADC-A14E-36AFA6A1CADD}" destId="{8E010FD3-6EB4-44C9-AB81-D361AD245AE0}" srcOrd="0" destOrd="0" presId="urn:microsoft.com/office/officeart/2005/8/layout/hierarchy2"/>
    <dgm:cxn modelId="{18AEC89D-0369-446F-9C79-0EA3399A6C86}" type="presParOf" srcId="{15E8AF54-5C16-4ADC-A14E-36AFA6A1CADD}" destId="{F652E195-90D7-47F9-9A09-5047090DAC9A}" srcOrd="1" destOrd="0" presId="urn:microsoft.com/office/officeart/2005/8/layout/hierarchy2"/>
    <dgm:cxn modelId="{E3E8069B-06B1-4B55-AFE2-470633373200}" type="presParOf" srcId="{3627CD24-BFB0-485E-BFB6-3689074037F2}" destId="{A89B278D-F0A7-40C4-AC6B-C7D1D27BF23D}" srcOrd="6" destOrd="0" presId="urn:microsoft.com/office/officeart/2005/8/layout/hierarchy2"/>
    <dgm:cxn modelId="{58A4989B-9AEE-40B6-9A2C-562FB3AC9BC9}" type="presParOf" srcId="{A89B278D-F0A7-40C4-AC6B-C7D1D27BF23D}" destId="{05CCE7FB-FE15-4B96-9395-EBB1C24EC8ED}" srcOrd="0" destOrd="0" presId="urn:microsoft.com/office/officeart/2005/8/layout/hierarchy2"/>
    <dgm:cxn modelId="{5D920623-59BF-4BDF-96E9-0ADDD7361FC9}" type="presParOf" srcId="{3627CD24-BFB0-485E-BFB6-3689074037F2}" destId="{CA363010-0541-40E7-A4D8-64A107EBF403}" srcOrd="7" destOrd="0" presId="urn:microsoft.com/office/officeart/2005/8/layout/hierarchy2"/>
    <dgm:cxn modelId="{FDA18F43-9E99-40CD-8F96-98380B039DCD}" type="presParOf" srcId="{CA363010-0541-40E7-A4D8-64A107EBF403}" destId="{7BB2DBF2-2815-41D9-9F4D-4C9F369FED7E}" srcOrd="0" destOrd="0" presId="urn:microsoft.com/office/officeart/2005/8/layout/hierarchy2"/>
    <dgm:cxn modelId="{823010FA-C5CF-4A3B-B86F-CB7B17419AE7}" type="presParOf" srcId="{CA363010-0541-40E7-A4D8-64A107EBF403}" destId="{1932DAFF-FF0C-4786-9DC4-DB65D551D65D}" srcOrd="1" destOrd="0" presId="urn:microsoft.com/office/officeart/2005/8/layout/hierarchy2"/>
    <dgm:cxn modelId="{CEB44487-DB49-4479-A489-584870FA9AB3}" type="presParOf" srcId="{9FBA497E-4F8A-4937-A0DB-E957FEE1670E}" destId="{FAC9DCD3-E993-4259-BF34-6B8190FCA7AA}" srcOrd="2" destOrd="0" presId="urn:microsoft.com/office/officeart/2005/8/layout/hierarchy2"/>
    <dgm:cxn modelId="{566F4790-7899-4E71-96AF-85E39A868F1F}" type="presParOf" srcId="{FAC9DCD3-E993-4259-BF34-6B8190FCA7AA}" destId="{3B830984-6AFA-4125-8555-5B6B92D8D177}" srcOrd="0" destOrd="0" presId="urn:microsoft.com/office/officeart/2005/8/layout/hierarchy2"/>
    <dgm:cxn modelId="{3C556F37-7B69-43AE-9EA1-552C01F768A2}" type="presParOf" srcId="{9FBA497E-4F8A-4937-A0DB-E957FEE1670E}" destId="{C4ECE32D-6D57-4728-93BD-076AEF5D8928}" srcOrd="3" destOrd="0" presId="urn:microsoft.com/office/officeart/2005/8/layout/hierarchy2"/>
    <dgm:cxn modelId="{15E63447-54D3-4BED-B0A7-4279BCA660D1}" type="presParOf" srcId="{C4ECE32D-6D57-4728-93BD-076AEF5D8928}" destId="{68B6AC14-8B84-4858-B14D-D0269F2F57F2}" srcOrd="0" destOrd="0" presId="urn:microsoft.com/office/officeart/2005/8/layout/hierarchy2"/>
    <dgm:cxn modelId="{689B1D12-4706-4991-81AA-88B3E53FD35E}" type="presParOf" srcId="{C4ECE32D-6D57-4728-93BD-076AEF5D8928}" destId="{A5663F12-9648-4F77-9C39-9679BD97F1A5}" srcOrd="1" destOrd="0" presId="urn:microsoft.com/office/officeart/2005/8/layout/hierarchy2"/>
    <dgm:cxn modelId="{C423A0A7-EC92-484E-9B1A-D19F1C04E71A}" type="presParOf" srcId="{A5663F12-9648-4F77-9C39-9679BD97F1A5}" destId="{96DFFF4E-E26C-470C-AA2E-1B2876671AED}" srcOrd="0" destOrd="0" presId="urn:microsoft.com/office/officeart/2005/8/layout/hierarchy2"/>
    <dgm:cxn modelId="{1353D18D-529D-49B6-ABAD-C2AFCA4BAC07}" type="presParOf" srcId="{96DFFF4E-E26C-470C-AA2E-1B2876671AED}" destId="{5DDC8F5A-4465-47CB-9DE9-FA0113F7173E}" srcOrd="0" destOrd="0" presId="urn:microsoft.com/office/officeart/2005/8/layout/hierarchy2"/>
    <dgm:cxn modelId="{C3740444-56E6-4624-B25F-4DFB208AF54C}" type="presParOf" srcId="{A5663F12-9648-4F77-9C39-9679BD97F1A5}" destId="{18394D60-9D10-4080-AE89-458001D1F9F8}" srcOrd="1" destOrd="0" presId="urn:microsoft.com/office/officeart/2005/8/layout/hierarchy2"/>
    <dgm:cxn modelId="{818C6C27-C0F3-42C5-8420-436C247C630C}" type="presParOf" srcId="{18394D60-9D10-4080-AE89-458001D1F9F8}" destId="{9E86F9C8-A630-4D98-8281-F165EE16C28B}" srcOrd="0" destOrd="0" presId="urn:microsoft.com/office/officeart/2005/8/layout/hierarchy2"/>
    <dgm:cxn modelId="{C969E185-9D9D-42BE-8633-77E18F8B16B1}" type="presParOf" srcId="{18394D60-9D10-4080-AE89-458001D1F9F8}" destId="{2BD42C02-F624-4E73-B256-99CC440EE055}" srcOrd="1" destOrd="0" presId="urn:microsoft.com/office/officeart/2005/8/layout/hierarchy2"/>
    <dgm:cxn modelId="{38C17128-49E1-4AB2-96C8-F7658CEA07B5}" type="presParOf" srcId="{2BD42C02-F624-4E73-B256-99CC440EE055}" destId="{8D21EFE1-D6AA-49B0-BB1E-BCE0BAF48107}" srcOrd="0" destOrd="0" presId="urn:microsoft.com/office/officeart/2005/8/layout/hierarchy2"/>
    <dgm:cxn modelId="{7C513993-7AE3-4E05-BF4A-69C9EF6A1BF4}" type="presParOf" srcId="{8D21EFE1-D6AA-49B0-BB1E-BCE0BAF48107}" destId="{436F89CA-6333-4916-A7AA-F63D1DB819BB}" srcOrd="0" destOrd="0" presId="urn:microsoft.com/office/officeart/2005/8/layout/hierarchy2"/>
    <dgm:cxn modelId="{7A4446BE-6D25-4276-84DA-36F5599F7242}" type="presParOf" srcId="{2BD42C02-F624-4E73-B256-99CC440EE055}" destId="{748BDFA7-241A-48E9-96B4-007B6999919E}" srcOrd="1" destOrd="0" presId="urn:microsoft.com/office/officeart/2005/8/layout/hierarchy2"/>
    <dgm:cxn modelId="{3C29EC7C-41C9-431B-A25E-2A2068F17F7A}" type="presParOf" srcId="{748BDFA7-241A-48E9-96B4-007B6999919E}" destId="{E64C8E26-C4E2-4DFA-9644-429C3EE310CF}" srcOrd="0" destOrd="0" presId="urn:microsoft.com/office/officeart/2005/8/layout/hierarchy2"/>
    <dgm:cxn modelId="{29D8AF4B-B1B7-4867-AA1A-B0E036D30DBF}" type="presParOf" srcId="{748BDFA7-241A-48E9-96B4-007B6999919E}" destId="{269D4B85-AD3F-4860-B201-78D69ABF20C6}" srcOrd="1" destOrd="0" presId="urn:microsoft.com/office/officeart/2005/8/layout/hierarchy2"/>
    <dgm:cxn modelId="{18B4F452-E8B3-4308-9A30-DD9B72352ECD}" type="presParOf" srcId="{2BD42C02-F624-4E73-B256-99CC440EE055}" destId="{1D5A5E72-CDD7-4374-955B-9551FE30DD71}" srcOrd="2" destOrd="0" presId="urn:microsoft.com/office/officeart/2005/8/layout/hierarchy2"/>
    <dgm:cxn modelId="{30142CA0-A0A2-4F37-9377-83B794D56671}" type="presParOf" srcId="{1D5A5E72-CDD7-4374-955B-9551FE30DD71}" destId="{31511250-BC4C-4C50-BA37-073A6DDEA8B4}" srcOrd="0" destOrd="0" presId="urn:microsoft.com/office/officeart/2005/8/layout/hierarchy2"/>
    <dgm:cxn modelId="{496FED87-D24F-47EC-B7DF-1000C3FC6D8A}" type="presParOf" srcId="{2BD42C02-F624-4E73-B256-99CC440EE055}" destId="{C4D8279A-4659-443B-9DE5-BA21C60E45A8}" srcOrd="3" destOrd="0" presId="urn:microsoft.com/office/officeart/2005/8/layout/hierarchy2"/>
    <dgm:cxn modelId="{1D8E3BA5-0A56-4457-A68D-E3EDE943702D}" type="presParOf" srcId="{C4D8279A-4659-443B-9DE5-BA21C60E45A8}" destId="{613B5227-A807-4D13-9DC1-B10D387068E1}" srcOrd="0" destOrd="0" presId="urn:microsoft.com/office/officeart/2005/8/layout/hierarchy2"/>
    <dgm:cxn modelId="{C958EDBE-44A0-4FC9-8C7A-E79A62F3E580}" type="presParOf" srcId="{C4D8279A-4659-443B-9DE5-BA21C60E45A8}" destId="{4549073E-C299-4EC5-A061-7E008C829101}" srcOrd="1" destOrd="0" presId="urn:microsoft.com/office/officeart/2005/8/layout/hierarchy2"/>
    <dgm:cxn modelId="{9D03DD47-88D6-4123-B263-56AEC580B83F}" type="presParOf" srcId="{2BD42C02-F624-4E73-B256-99CC440EE055}" destId="{404EFF6C-311C-4AA0-A2FB-3C89CA3A1AF0}" srcOrd="4" destOrd="0" presId="urn:microsoft.com/office/officeart/2005/8/layout/hierarchy2"/>
    <dgm:cxn modelId="{9ED3DD4C-BEFB-4084-953E-D34530B04F66}" type="presParOf" srcId="{404EFF6C-311C-4AA0-A2FB-3C89CA3A1AF0}" destId="{E67DCF49-FC9C-43A2-A82C-0C72D2255BC7}" srcOrd="0" destOrd="0" presId="urn:microsoft.com/office/officeart/2005/8/layout/hierarchy2"/>
    <dgm:cxn modelId="{99A1F8AB-6D7D-4BC9-B74A-BFFFF92D8AF8}" type="presParOf" srcId="{2BD42C02-F624-4E73-B256-99CC440EE055}" destId="{8D6F8CE9-B3E4-4511-A874-C4B721857D5B}" srcOrd="5" destOrd="0" presId="urn:microsoft.com/office/officeart/2005/8/layout/hierarchy2"/>
    <dgm:cxn modelId="{056303FC-384E-4A89-9074-C1E2BE35932F}" type="presParOf" srcId="{8D6F8CE9-B3E4-4511-A874-C4B721857D5B}" destId="{5276DF6A-2A0B-4D00-9A37-05740B2493E1}" srcOrd="0" destOrd="0" presId="urn:microsoft.com/office/officeart/2005/8/layout/hierarchy2"/>
    <dgm:cxn modelId="{96A5704F-B87D-4B0D-8304-41AA866130F4}" type="presParOf" srcId="{8D6F8CE9-B3E4-4511-A874-C4B721857D5B}" destId="{47E56CBC-0D89-4E39-963D-9D4C09392E76}" srcOrd="1" destOrd="0" presId="urn:microsoft.com/office/officeart/2005/8/layout/hierarchy2"/>
    <dgm:cxn modelId="{D3BE84C1-6A67-4639-B375-40A351B5EBF9}" type="presParOf" srcId="{2BD42C02-F624-4E73-B256-99CC440EE055}" destId="{94B4020F-12B9-45B8-8D09-87AFE8700001}" srcOrd="6" destOrd="0" presId="urn:microsoft.com/office/officeart/2005/8/layout/hierarchy2"/>
    <dgm:cxn modelId="{09797B06-8784-4F74-B1A4-1ADB9330DE23}" type="presParOf" srcId="{94B4020F-12B9-45B8-8D09-87AFE8700001}" destId="{B6F47514-8748-48A6-8D4E-610866D722D0}" srcOrd="0" destOrd="0" presId="urn:microsoft.com/office/officeart/2005/8/layout/hierarchy2"/>
    <dgm:cxn modelId="{A2BD44F7-4E9A-401F-A32C-2088843F89B2}" type="presParOf" srcId="{2BD42C02-F624-4E73-B256-99CC440EE055}" destId="{70D66D30-8A0B-435E-B3A6-75602780C2A6}" srcOrd="7" destOrd="0" presId="urn:microsoft.com/office/officeart/2005/8/layout/hierarchy2"/>
    <dgm:cxn modelId="{9D06C5DC-A250-40D1-AE13-069E5076D0AE}" type="presParOf" srcId="{70D66D30-8A0B-435E-B3A6-75602780C2A6}" destId="{7C6B7534-5AD6-4974-8AD8-D310D90D40E2}" srcOrd="0" destOrd="0" presId="urn:microsoft.com/office/officeart/2005/8/layout/hierarchy2"/>
    <dgm:cxn modelId="{08842443-FDCA-4687-A717-A6F8476B3F7A}" type="presParOf" srcId="{70D66D30-8A0B-435E-B3A6-75602780C2A6}" destId="{5AC474F9-0392-4823-B93F-64F485DC8FD6}" srcOrd="1" destOrd="0" presId="urn:microsoft.com/office/officeart/2005/8/layout/hierarchy2"/>
    <dgm:cxn modelId="{A1CF89BC-3E6F-4C0B-B928-F0E3380E4B85}" type="presParOf" srcId="{2BD42C02-F624-4E73-B256-99CC440EE055}" destId="{26544E47-2E94-4BCB-9FD6-F60A027FB81C}" srcOrd="8" destOrd="0" presId="urn:microsoft.com/office/officeart/2005/8/layout/hierarchy2"/>
    <dgm:cxn modelId="{1008BEEB-1F93-493B-AE57-94649F2C91F9}" type="presParOf" srcId="{26544E47-2E94-4BCB-9FD6-F60A027FB81C}" destId="{725D2B88-39F2-48FF-B3DF-AA4C1886E5B5}" srcOrd="0" destOrd="0" presId="urn:microsoft.com/office/officeart/2005/8/layout/hierarchy2"/>
    <dgm:cxn modelId="{571EFE71-7672-426E-8281-5A8EA628E018}" type="presParOf" srcId="{2BD42C02-F624-4E73-B256-99CC440EE055}" destId="{426EBF8F-F047-43B6-9347-8DC11B255268}" srcOrd="9" destOrd="0" presId="urn:microsoft.com/office/officeart/2005/8/layout/hierarchy2"/>
    <dgm:cxn modelId="{E2B6EBFF-3F73-4EAB-90A6-A667545436A5}" type="presParOf" srcId="{426EBF8F-F047-43B6-9347-8DC11B255268}" destId="{65764865-4A17-4A28-8FF2-62BBD4B6DDD0}" srcOrd="0" destOrd="0" presId="urn:microsoft.com/office/officeart/2005/8/layout/hierarchy2"/>
    <dgm:cxn modelId="{7F239F84-D246-489A-803A-B9840BC95476}" type="presParOf" srcId="{426EBF8F-F047-43B6-9347-8DC11B255268}" destId="{9D8BF4F6-4A25-4094-B1D4-686AB274E3B0}" srcOrd="1" destOrd="0" presId="urn:microsoft.com/office/officeart/2005/8/layout/hierarchy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C468D4-40DC-4116-B165-60A766520273}" type="doc">
      <dgm:prSet loTypeId="urn:microsoft.com/office/officeart/2005/8/layout/hierarchy2" loCatId="hierarchy" qsTypeId="urn:microsoft.com/office/officeart/2005/8/quickstyle/simple3" qsCatId="simple" csTypeId="urn:microsoft.com/office/officeart/2005/8/colors/accent2_2" csCatId="accent2" phldr="1"/>
      <dgm:spPr/>
      <dgm:t>
        <a:bodyPr/>
        <a:lstStyle/>
        <a:p>
          <a:pPr latinLnBrk="1"/>
          <a:endParaRPr lang="ko-KR" altLang="en-US"/>
        </a:p>
      </dgm:t>
    </dgm:pt>
    <dgm:pt modelId="{87FC5E8B-66F0-477B-A050-48B58159B2C4}">
      <dgm:prSet phldrT="[텍스트]" custT="1"/>
      <dgm:spPr/>
      <dgm:t>
        <a:bodyPr/>
        <a:lstStyle/>
        <a:p>
          <a:pPr latinLnBrk="1"/>
          <a:r>
            <a:rPr lang="en-US" altLang="ko-KR" sz="1400" dirty="0" err="1" smtClean="0"/>
            <a:t>Homestay</a:t>
          </a:r>
          <a:endParaRPr lang="ko-KR" altLang="en-US" sz="1400" dirty="0"/>
        </a:p>
      </dgm:t>
    </dgm:pt>
    <dgm:pt modelId="{C6BF3D9D-5F32-421F-AD40-9A8FCF000E86}" type="parTrans" cxnId="{79EA271F-F810-43FF-8273-7BFDBCC9362D}">
      <dgm:prSet/>
      <dgm:spPr/>
      <dgm:t>
        <a:bodyPr/>
        <a:lstStyle/>
        <a:p>
          <a:pPr latinLnBrk="1"/>
          <a:endParaRPr lang="ko-KR" altLang="en-US"/>
        </a:p>
      </dgm:t>
    </dgm:pt>
    <dgm:pt modelId="{5E0C339B-7B1E-4026-AFD4-BC351410AA11}" type="sibTrans" cxnId="{79EA271F-F810-43FF-8273-7BFDBCC9362D}">
      <dgm:prSet/>
      <dgm:spPr/>
      <dgm:t>
        <a:bodyPr/>
        <a:lstStyle/>
        <a:p>
          <a:pPr latinLnBrk="1"/>
          <a:endParaRPr lang="ko-KR" altLang="en-US"/>
        </a:p>
      </dgm:t>
    </dgm:pt>
    <dgm:pt modelId="{0FB2F691-FBF9-42F8-BF72-8921A4BE7450}">
      <dgm:prSet phldrT="[텍스트]" custT="1"/>
      <dgm:spPr/>
      <dgm:t>
        <a:bodyPr/>
        <a:lstStyle/>
        <a:p>
          <a:pPr latinLnBrk="1"/>
          <a:r>
            <a:rPr lang="en-US" altLang="ko-KR" sz="1400" dirty="0" smtClean="0"/>
            <a:t>Organic farm</a:t>
          </a:r>
          <a:endParaRPr lang="ko-KR" altLang="en-US" sz="1400" dirty="0"/>
        </a:p>
      </dgm:t>
    </dgm:pt>
    <dgm:pt modelId="{FF47F36D-43A9-48D7-A12E-5F7506E1D383}" type="parTrans" cxnId="{B6642735-5759-4D5F-A318-A1438A4876EA}">
      <dgm:prSet/>
      <dgm:spPr/>
      <dgm:t>
        <a:bodyPr/>
        <a:lstStyle/>
        <a:p>
          <a:pPr latinLnBrk="1"/>
          <a:endParaRPr lang="ko-KR" altLang="en-US"/>
        </a:p>
      </dgm:t>
    </dgm:pt>
    <dgm:pt modelId="{5361E562-C06E-4598-9029-C772001A10ED}" type="sibTrans" cxnId="{B6642735-5759-4D5F-A318-A1438A4876EA}">
      <dgm:prSet/>
      <dgm:spPr/>
      <dgm:t>
        <a:bodyPr/>
        <a:lstStyle/>
        <a:p>
          <a:pPr latinLnBrk="1"/>
          <a:endParaRPr lang="ko-KR" altLang="en-US"/>
        </a:p>
      </dgm:t>
    </dgm:pt>
    <dgm:pt modelId="{1AACF799-8E28-4E95-A13F-B5BCB53240B1}">
      <dgm:prSet custT="1"/>
      <dgm:spPr/>
      <dgm:t>
        <a:bodyPr/>
        <a:lstStyle/>
        <a:p>
          <a:pPr latinLnBrk="1"/>
          <a:r>
            <a:rPr lang="en-US" altLang="ko-KR" sz="1400" dirty="0" smtClean="0"/>
            <a:t>School</a:t>
          </a:r>
          <a:endParaRPr lang="ko-KR" altLang="en-US" sz="1400" dirty="0"/>
        </a:p>
      </dgm:t>
    </dgm:pt>
    <dgm:pt modelId="{E38AC008-95D8-4318-8B2D-0137FFEC1F8D}" type="parTrans" cxnId="{10851505-3424-413D-9132-32FA80258109}">
      <dgm:prSet/>
      <dgm:spPr/>
      <dgm:t>
        <a:bodyPr/>
        <a:lstStyle/>
        <a:p>
          <a:pPr latinLnBrk="1"/>
          <a:endParaRPr lang="ko-KR" altLang="en-US"/>
        </a:p>
      </dgm:t>
    </dgm:pt>
    <dgm:pt modelId="{B6F42FCD-E4ED-4AFA-AD8C-3FA3D8A94CD0}" type="sibTrans" cxnId="{10851505-3424-413D-9132-32FA80258109}">
      <dgm:prSet/>
      <dgm:spPr/>
      <dgm:t>
        <a:bodyPr/>
        <a:lstStyle/>
        <a:p>
          <a:pPr latinLnBrk="1"/>
          <a:endParaRPr lang="ko-KR" altLang="en-US"/>
        </a:p>
      </dgm:t>
    </dgm:pt>
    <dgm:pt modelId="{BC88F56B-186F-4CBC-BAF1-C73EADB8626E}">
      <dgm:prSet phldrT="[텍스트]" custT="1"/>
      <dgm:spPr>
        <a:noFill/>
      </dgm:spPr>
      <dgm:t>
        <a:bodyPr/>
        <a:lstStyle/>
        <a:p>
          <a:pPr latinLnBrk="1"/>
          <a:endParaRPr lang="ko-KR" altLang="en-US" sz="1400" dirty="0"/>
        </a:p>
      </dgm:t>
    </dgm:pt>
    <dgm:pt modelId="{4182A87B-0288-4D27-A1D1-ABD83B5BD7C2}" type="sibTrans" cxnId="{0B0B3700-A848-4E86-968E-B7A52E30F0D4}">
      <dgm:prSet/>
      <dgm:spPr/>
      <dgm:t>
        <a:bodyPr/>
        <a:lstStyle/>
        <a:p>
          <a:pPr latinLnBrk="1"/>
          <a:endParaRPr lang="ko-KR" altLang="en-US"/>
        </a:p>
      </dgm:t>
    </dgm:pt>
    <dgm:pt modelId="{29EC88E1-6F37-4585-841D-CD6FED959325}" type="parTrans" cxnId="{0B0B3700-A848-4E86-968E-B7A52E30F0D4}">
      <dgm:prSet/>
      <dgm:spPr/>
      <dgm:t>
        <a:bodyPr/>
        <a:lstStyle/>
        <a:p>
          <a:pPr latinLnBrk="1"/>
          <a:endParaRPr lang="ko-KR" altLang="en-US"/>
        </a:p>
      </dgm:t>
    </dgm:pt>
    <dgm:pt modelId="{3C289C87-6CCC-4DE2-961F-EAD119786C7A}" type="pres">
      <dgm:prSet presAssocID="{A5C468D4-40DC-4116-B165-60A766520273}" presName="diagram" presStyleCnt="0">
        <dgm:presLayoutVars>
          <dgm:chPref val="1"/>
          <dgm:dir/>
          <dgm:animOne val="branch"/>
          <dgm:animLvl val="lvl"/>
          <dgm:resizeHandles val="exact"/>
        </dgm:presLayoutVars>
      </dgm:prSet>
      <dgm:spPr/>
      <dgm:t>
        <a:bodyPr/>
        <a:lstStyle/>
        <a:p>
          <a:pPr latinLnBrk="1"/>
          <a:endParaRPr lang="ko-KR" altLang="en-US"/>
        </a:p>
      </dgm:t>
    </dgm:pt>
    <dgm:pt modelId="{81A47F8D-C2C7-468B-B172-226D763547BE}" type="pres">
      <dgm:prSet presAssocID="{BC88F56B-186F-4CBC-BAF1-C73EADB8626E}" presName="root1" presStyleCnt="0"/>
      <dgm:spPr/>
    </dgm:pt>
    <dgm:pt modelId="{6B7CA854-4C60-479D-80F2-761891D54DE3}" type="pres">
      <dgm:prSet presAssocID="{BC88F56B-186F-4CBC-BAF1-C73EADB8626E}" presName="LevelOneTextNode" presStyleLbl="node0" presStyleIdx="0" presStyleCnt="1" custScaleY="43942">
        <dgm:presLayoutVars>
          <dgm:chPref val="3"/>
        </dgm:presLayoutVars>
      </dgm:prSet>
      <dgm:spPr/>
      <dgm:t>
        <a:bodyPr/>
        <a:lstStyle/>
        <a:p>
          <a:pPr latinLnBrk="1"/>
          <a:endParaRPr lang="ko-KR" altLang="en-US"/>
        </a:p>
      </dgm:t>
    </dgm:pt>
    <dgm:pt modelId="{2AABEC99-9AB0-423B-B202-68208AF5B439}" type="pres">
      <dgm:prSet presAssocID="{BC88F56B-186F-4CBC-BAF1-C73EADB8626E}" presName="level2hierChild" presStyleCnt="0"/>
      <dgm:spPr/>
    </dgm:pt>
    <dgm:pt modelId="{0A19D90C-D9F8-427F-8DB0-F904761D631F}" type="pres">
      <dgm:prSet presAssocID="{C6BF3D9D-5F32-421F-AD40-9A8FCF000E86}" presName="conn2-1" presStyleLbl="parChTrans1D2" presStyleIdx="0" presStyleCnt="3"/>
      <dgm:spPr/>
      <dgm:t>
        <a:bodyPr/>
        <a:lstStyle/>
        <a:p>
          <a:pPr latinLnBrk="1"/>
          <a:endParaRPr lang="ko-KR" altLang="en-US"/>
        </a:p>
      </dgm:t>
    </dgm:pt>
    <dgm:pt modelId="{F860A489-658F-41A0-971B-087326317E91}" type="pres">
      <dgm:prSet presAssocID="{C6BF3D9D-5F32-421F-AD40-9A8FCF000E86}" presName="connTx" presStyleLbl="parChTrans1D2" presStyleIdx="0" presStyleCnt="3"/>
      <dgm:spPr/>
      <dgm:t>
        <a:bodyPr/>
        <a:lstStyle/>
        <a:p>
          <a:pPr latinLnBrk="1"/>
          <a:endParaRPr lang="ko-KR" altLang="en-US"/>
        </a:p>
      </dgm:t>
    </dgm:pt>
    <dgm:pt modelId="{D8CE178F-13E8-4AAB-84E1-3516F963AD44}" type="pres">
      <dgm:prSet presAssocID="{87FC5E8B-66F0-477B-A050-48B58159B2C4}" presName="root2" presStyleCnt="0"/>
      <dgm:spPr/>
    </dgm:pt>
    <dgm:pt modelId="{D8929A18-FD72-4B2B-B604-3CF2144CEEA2}" type="pres">
      <dgm:prSet presAssocID="{87FC5E8B-66F0-477B-A050-48B58159B2C4}" presName="LevelTwoTextNode" presStyleLbl="node2" presStyleIdx="0" presStyleCnt="3" custScaleX="134974" custScaleY="55548" custLinFactNeighborX="-22192" custLinFactNeighborY="-28725">
        <dgm:presLayoutVars>
          <dgm:chPref val="3"/>
        </dgm:presLayoutVars>
      </dgm:prSet>
      <dgm:spPr/>
      <dgm:t>
        <a:bodyPr/>
        <a:lstStyle/>
        <a:p>
          <a:pPr latinLnBrk="1"/>
          <a:endParaRPr lang="ko-KR" altLang="en-US"/>
        </a:p>
      </dgm:t>
    </dgm:pt>
    <dgm:pt modelId="{5D45548B-02EA-40E7-B7FD-0D320A0C5FB4}" type="pres">
      <dgm:prSet presAssocID="{87FC5E8B-66F0-477B-A050-48B58159B2C4}" presName="level3hierChild" presStyleCnt="0"/>
      <dgm:spPr/>
    </dgm:pt>
    <dgm:pt modelId="{F3D5F71A-6289-4EB2-9378-DDFFA38041B0}" type="pres">
      <dgm:prSet presAssocID="{FF47F36D-43A9-48D7-A12E-5F7506E1D383}" presName="conn2-1" presStyleLbl="parChTrans1D2" presStyleIdx="1" presStyleCnt="3"/>
      <dgm:spPr/>
      <dgm:t>
        <a:bodyPr/>
        <a:lstStyle/>
        <a:p>
          <a:pPr latinLnBrk="1"/>
          <a:endParaRPr lang="ko-KR" altLang="en-US"/>
        </a:p>
      </dgm:t>
    </dgm:pt>
    <dgm:pt modelId="{021E4738-C92F-45E2-97DD-937E8AD5D7AD}" type="pres">
      <dgm:prSet presAssocID="{FF47F36D-43A9-48D7-A12E-5F7506E1D383}" presName="connTx" presStyleLbl="parChTrans1D2" presStyleIdx="1" presStyleCnt="3"/>
      <dgm:spPr/>
      <dgm:t>
        <a:bodyPr/>
        <a:lstStyle/>
        <a:p>
          <a:pPr latinLnBrk="1"/>
          <a:endParaRPr lang="ko-KR" altLang="en-US"/>
        </a:p>
      </dgm:t>
    </dgm:pt>
    <dgm:pt modelId="{AD468610-7C63-42A2-A5AF-65D6A3CA23E3}" type="pres">
      <dgm:prSet presAssocID="{0FB2F691-FBF9-42F8-BF72-8921A4BE7450}" presName="root2" presStyleCnt="0"/>
      <dgm:spPr/>
    </dgm:pt>
    <dgm:pt modelId="{7850B561-07BE-4CF3-A90D-2D75D3734CFE}" type="pres">
      <dgm:prSet presAssocID="{0FB2F691-FBF9-42F8-BF72-8921A4BE7450}" presName="LevelTwoTextNode" presStyleLbl="node2" presStyleIdx="1" presStyleCnt="3" custScaleX="134974" custScaleY="55548" custLinFactNeighborX="-22192" custLinFactNeighborY="-35816">
        <dgm:presLayoutVars>
          <dgm:chPref val="3"/>
        </dgm:presLayoutVars>
      </dgm:prSet>
      <dgm:spPr/>
      <dgm:t>
        <a:bodyPr/>
        <a:lstStyle/>
        <a:p>
          <a:pPr latinLnBrk="1"/>
          <a:endParaRPr lang="ko-KR" altLang="en-US"/>
        </a:p>
      </dgm:t>
    </dgm:pt>
    <dgm:pt modelId="{A3A7FB95-4755-4186-93BE-1D04C56E11BD}" type="pres">
      <dgm:prSet presAssocID="{0FB2F691-FBF9-42F8-BF72-8921A4BE7450}" presName="level3hierChild" presStyleCnt="0"/>
      <dgm:spPr/>
    </dgm:pt>
    <dgm:pt modelId="{0F5E37E8-F1EA-4C78-BC5D-80E6B0D3A932}" type="pres">
      <dgm:prSet presAssocID="{E38AC008-95D8-4318-8B2D-0137FFEC1F8D}" presName="conn2-1" presStyleLbl="parChTrans1D2" presStyleIdx="2" presStyleCnt="3"/>
      <dgm:spPr/>
      <dgm:t>
        <a:bodyPr/>
        <a:lstStyle/>
        <a:p>
          <a:pPr latinLnBrk="1"/>
          <a:endParaRPr lang="ko-KR" altLang="en-US"/>
        </a:p>
      </dgm:t>
    </dgm:pt>
    <dgm:pt modelId="{B605F6F4-354B-4642-9433-DEC8C1289091}" type="pres">
      <dgm:prSet presAssocID="{E38AC008-95D8-4318-8B2D-0137FFEC1F8D}" presName="connTx" presStyleLbl="parChTrans1D2" presStyleIdx="2" presStyleCnt="3"/>
      <dgm:spPr/>
      <dgm:t>
        <a:bodyPr/>
        <a:lstStyle/>
        <a:p>
          <a:pPr latinLnBrk="1"/>
          <a:endParaRPr lang="ko-KR" altLang="en-US"/>
        </a:p>
      </dgm:t>
    </dgm:pt>
    <dgm:pt modelId="{8980FF03-BD45-46A9-82B2-4CD87DA1A3F1}" type="pres">
      <dgm:prSet presAssocID="{1AACF799-8E28-4E95-A13F-B5BCB53240B1}" presName="root2" presStyleCnt="0"/>
      <dgm:spPr/>
    </dgm:pt>
    <dgm:pt modelId="{1941DB47-887D-4F5E-BEAB-234388A6DCCF}" type="pres">
      <dgm:prSet presAssocID="{1AACF799-8E28-4E95-A13F-B5BCB53240B1}" presName="LevelTwoTextNode" presStyleLbl="node2" presStyleIdx="2" presStyleCnt="3" custScaleX="134974" custScaleY="55548" custLinFactNeighborX="-22192" custLinFactNeighborY="-42907">
        <dgm:presLayoutVars>
          <dgm:chPref val="3"/>
        </dgm:presLayoutVars>
      </dgm:prSet>
      <dgm:spPr/>
      <dgm:t>
        <a:bodyPr/>
        <a:lstStyle/>
        <a:p>
          <a:pPr latinLnBrk="1"/>
          <a:endParaRPr lang="ko-KR" altLang="en-US"/>
        </a:p>
      </dgm:t>
    </dgm:pt>
    <dgm:pt modelId="{38C6ABD4-0FB4-4B93-8271-A3DD7D8AA54A}" type="pres">
      <dgm:prSet presAssocID="{1AACF799-8E28-4E95-A13F-B5BCB53240B1}" presName="level3hierChild" presStyleCnt="0"/>
      <dgm:spPr/>
    </dgm:pt>
  </dgm:ptLst>
  <dgm:cxnLst>
    <dgm:cxn modelId="{E30FDCAE-E383-481F-A2D7-E5B4FEE85AE0}" type="presOf" srcId="{C6BF3D9D-5F32-421F-AD40-9A8FCF000E86}" destId="{0A19D90C-D9F8-427F-8DB0-F904761D631F}" srcOrd="0" destOrd="0" presId="urn:microsoft.com/office/officeart/2005/8/layout/hierarchy2"/>
    <dgm:cxn modelId="{E2AEA186-08FF-4E89-8A46-C965AAA5DFDE}" type="presOf" srcId="{0FB2F691-FBF9-42F8-BF72-8921A4BE7450}" destId="{7850B561-07BE-4CF3-A90D-2D75D3734CFE}" srcOrd="0" destOrd="0" presId="urn:microsoft.com/office/officeart/2005/8/layout/hierarchy2"/>
    <dgm:cxn modelId="{A55C5F5B-4AC8-446F-844B-26345DC498C6}" type="presOf" srcId="{C6BF3D9D-5F32-421F-AD40-9A8FCF000E86}" destId="{F860A489-658F-41A0-971B-087326317E91}" srcOrd="1" destOrd="0" presId="urn:microsoft.com/office/officeart/2005/8/layout/hierarchy2"/>
    <dgm:cxn modelId="{79EA271F-F810-43FF-8273-7BFDBCC9362D}" srcId="{BC88F56B-186F-4CBC-BAF1-C73EADB8626E}" destId="{87FC5E8B-66F0-477B-A050-48B58159B2C4}" srcOrd="0" destOrd="0" parTransId="{C6BF3D9D-5F32-421F-AD40-9A8FCF000E86}" sibTransId="{5E0C339B-7B1E-4026-AFD4-BC351410AA11}"/>
    <dgm:cxn modelId="{221CA58C-3098-46B4-A68A-22D88D058159}" type="presOf" srcId="{E38AC008-95D8-4318-8B2D-0137FFEC1F8D}" destId="{0F5E37E8-F1EA-4C78-BC5D-80E6B0D3A932}" srcOrd="0" destOrd="0" presId="urn:microsoft.com/office/officeart/2005/8/layout/hierarchy2"/>
    <dgm:cxn modelId="{C639AF34-51C1-4AC0-BBFA-979CF8427C05}" type="presOf" srcId="{1AACF799-8E28-4E95-A13F-B5BCB53240B1}" destId="{1941DB47-887D-4F5E-BEAB-234388A6DCCF}" srcOrd="0" destOrd="0" presId="urn:microsoft.com/office/officeart/2005/8/layout/hierarchy2"/>
    <dgm:cxn modelId="{1BA6E3E9-06C7-43A9-89F5-0FF134F1B8AA}" type="presOf" srcId="{E38AC008-95D8-4318-8B2D-0137FFEC1F8D}" destId="{B605F6F4-354B-4642-9433-DEC8C1289091}" srcOrd="1" destOrd="0" presId="urn:microsoft.com/office/officeart/2005/8/layout/hierarchy2"/>
    <dgm:cxn modelId="{0B0B3700-A848-4E86-968E-B7A52E30F0D4}" srcId="{A5C468D4-40DC-4116-B165-60A766520273}" destId="{BC88F56B-186F-4CBC-BAF1-C73EADB8626E}" srcOrd="0" destOrd="0" parTransId="{29EC88E1-6F37-4585-841D-CD6FED959325}" sibTransId="{4182A87B-0288-4D27-A1D1-ABD83B5BD7C2}"/>
    <dgm:cxn modelId="{554F7D09-B021-4064-95CB-3A19286C5141}" type="presOf" srcId="{A5C468D4-40DC-4116-B165-60A766520273}" destId="{3C289C87-6CCC-4DE2-961F-EAD119786C7A}" srcOrd="0" destOrd="0" presId="urn:microsoft.com/office/officeart/2005/8/layout/hierarchy2"/>
    <dgm:cxn modelId="{8B63B120-B737-41D0-82F3-47BF8D95DAA8}" type="presOf" srcId="{FF47F36D-43A9-48D7-A12E-5F7506E1D383}" destId="{021E4738-C92F-45E2-97DD-937E8AD5D7AD}" srcOrd="1" destOrd="0" presId="urn:microsoft.com/office/officeart/2005/8/layout/hierarchy2"/>
    <dgm:cxn modelId="{7FE276FA-4868-4136-9561-EDE66301A94F}" type="presOf" srcId="{FF47F36D-43A9-48D7-A12E-5F7506E1D383}" destId="{F3D5F71A-6289-4EB2-9378-DDFFA38041B0}" srcOrd="0" destOrd="0" presId="urn:microsoft.com/office/officeart/2005/8/layout/hierarchy2"/>
    <dgm:cxn modelId="{B6642735-5759-4D5F-A318-A1438A4876EA}" srcId="{BC88F56B-186F-4CBC-BAF1-C73EADB8626E}" destId="{0FB2F691-FBF9-42F8-BF72-8921A4BE7450}" srcOrd="1" destOrd="0" parTransId="{FF47F36D-43A9-48D7-A12E-5F7506E1D383}" sibTransId="{5361E562-C06E-4598-9029-C772001A10ED}"/>
    <dgm:cxn modelId="{3CFD7693-0EEE-43A0-8D48-04EE04701FE9}" type="presOf" srcId="{BC88F56B-186F-4CBC-BAF1-C73EADB8626E}" destId="{6B7CA854-4C60-479D-80F2-761891D54DE3}" srcOrd="0" destOrd="0" presId="urn:microsoft.com/office/officeart/2005/8/layout/hierarchy2"/>
    <dgm:cxn modelId="{10851505-3424-413D-9132-32FA80258109}" srcId="{BC88F56B-186F-4CBC-BAF1-C73EADB8626E}" destId="{1AACF799-8E28-4E95-A13F-B5BCB53240B1}" srcOrd="2" destOrd="0" parTransId="{E38AC008-95D8-4318-8B2D-0137FFEC1F8D}" sibTransId="{B6F42FCD-E4ED-4AFA-AD8C-3FA3D8A94CD0}"/>
    <dgm:cxn modelId="{B8BD7CCB-8C43-4A6D-9B30-7E0F1EF29570}" type="presOf" srcId="{87FC5E8B-66F0-477B-A050-48B58159B2C4}" destId="{D8929A18-FD72-4B2B-B604-3CF2144CEEA2}" srcOrd="0" destOrd="0" presId="urn:microsoft.com/office/officeart/2005/8/layout/hierarchy2"/>
    <dgm:cxn modelId="{15B8D334-5A72-49EB-8E74-D0FDF1503898}" type="presParOf" srcId="{3C289C87-6CCC-4DE2-961F-EAD119786C7A}" destId="{81A47F8D-C2C7-468B-B172-226D763547BE}" srcOrd="0" destOrd="0" presId="urn:microsoft.com/office/officeart/2005/8/layout/hierarchy2"/>
    <dgm:cxn modelId="{25BA0358-045E-4FFC-BBE2-CE2C926F94A5}" type="presParOf" srcId="{81A47F8D-C2C7-468B-B172-226D763547BE}" destId="{6B7CA854-4C60-479D-80F2-761891D54DE3}" srcOrd="0" destOrd="0" presId="urn:microsoft.com/office/officeart/2005/8/layout/hierarchy2"/>
    <dgm:cxn modelId="{84E500E3-1352-42A4-899C-3B2EBF54CEFC}" type="presParOf" srcId="{81A47F8D-C2C7-468B-B172-226D763547BE}" destId="{2AABEC99-9AB0-423B-B202-68208AF5B439}" srcOrd="1" destOrd="0" presId="urn:microsoft.com/office/officeart/2005/8/layout/hierarchy2"/>
    <dgm:cxn modelId="{E18FDA3E-47E2-4CBC-8F4B-B45AAED9C827}" type="presParOf" srcId="{2AABEC99-9AB0-423B-B202-68208AF5B439}" destId="{0A19D90C-D9F8-427F-8DB0-F904761D631F}" srcOrd="0" destOrd="0" presId="urn:microsoft.com/office/officeart/2005/8/layout/hierarchy2"/>
    <dgm:cxn modelId="{3352EC7C-85C0-489B-9F48-BE74D82AB5FC}" type="presParOf" srcId="{0A19D90C-D9F8-427F-8DB0-F904761D631F}" destId="{F860A489-658F-41A0-971B-087326317E91}" srcOrd="0" destOrd="0" presId="urn:microsoft.com/office/officeart/2005/8/layout/hierarchy2"/>
    <dgm:cxn modelId="{A8B249AF-6FCD-4D83-9949-797C1A7F4E1D}" type="presParOf" srcId="{2AABEC99-9AB0-423B-B202-68208AF5B439}" destId="{D8CE178F-13E8-4AAB-84E1-3516F963AD44}" srcOrd="1" destOrd="0" presId="urn:microsoft.com/office/officeart/2005/8/layout/hierarchy2"/>
    <dgm:cxn modelId="{EF344C9B-71DA-4BAC-A2A5-382903251AF5}" type="presParOf" srcId="{D8CE178F-13E8-4AAB-84E1-3516F963AD44}" destId="{D8929A18-FD72-4B2B-B604-3CF2144CEEA2}" srcOrd="0" destOrd="0" presId="urn:microsoft.com/office/officeart/2005/8/layout/hierarchy2"/>
    <dgm:cxn modelId="{F342E5B8-4115-46B6-A26E-374FF5A02360}" type="presParOf" srcId="{D8CE178F-13E8-4AAB-84E1-3516F963AD44}" destId="{5D45548B-02EA-40E7-B7FD-0D320A0C5FB4}" srcOrd="1" destOrd="0" presId="urn:microsoft.com/office/officeart/2005/8/layout/hierarchy2"/>
    <dgm:cxn modelId="{3C017F11-F7B5-4195-B54A-46230921E13F}" type="presParOf" srcId="{2AABEC99-9AB0-423B-B202-68208AF5B439}" destId="{F3D5F71A-6289-4EB2-9378-DDFFA38041B0}" srcOrd="2" destOrd="0" presId="urn:microsoft.com/office/officeart/2005/8/layout/hierarchy2"/>
    <dgm:cxn modelId="{370046ED-F0D5-4E37-A46F-8554C975DA5A}" type="presParOf" srcId="{F3D5F71A-6289-4EB2-9378-DDFFA38041B0}" destId="{021E4738-C92F-45E2-97DD-937E8AD5D7AD}" srcOrd="0" destOrd="0" presId="urn:microsoft.com/office/officeart/2005/8/layout/hierarchy2"/>
    <dgm:cxn modelId="{AA532A08-B032-4141-8395-377AA3B9B436}" type="presParOf" srcId="{2AABEC99-9AB0-423B-B202-68208AF5B439}" destId="{AD468610-7C63-42A2-A5AF-65D6A3CA23E3}" srcOrd="3" destOrd="0" presId="urn:microsoft.com/office/officeart/2005/8/layout/hierarchy2"/>
    <dgm:cxn modelId="{62198349-04FD-4DA0-B645-DDB42D84EEC1}" type="presParOf" srcId="{AD468610-7C63-42A2-A5AF-65D6A3CA23E3}" destId="{7850B561-07BE-4CF3-A90D-2D75D3734CFE}" srcOrd="0" destOrd="0" presId="urn:microsoft.com/office/officeart/2005/8/layout/hierarchy2"/>
    <dgm:cxn modelId="{1437E6DB-967D-4BB0-BF50-0D52FD736C54}" type="presParOf" srcId="{AD468610-7C63-42A2-A5AF-65D6A3CA23E3}" destId="{A3A7FB95-4755-4186-93BE-1D04C56E11BD}" srcOrd="1" destOrd="0" presId="urn:microsoft.com/office/officeart/2005/8/layout/hierarchy2"/>
    <dgm:cxn modelId="{D105D512-57B4-42F2-874D-9EED6A89905C}" type="presParOf" srcId="{2AABEC99-9AB0-423B-B202-68208AF5B439}" destId="{0F5E37E8-F1EA-4C78-BC5D-80E6B0D3A932}" srcOrd="4" destOrd="0" presId="urn:microsoft.com/office/officeart/2005/8/layout/hierarchy2"/>
    <dgm:cxn modelId="{FAFE7484-C8CB-4D01-A148-FE04566E315B}" type="presParOf" srcId="{0F5E37E8-F1EA-4C78-BC5D-80E6B0D3A932}" destId="{B605F6F4-354B-4642-9433-DEC8C1289091}" srcOrd="0" destOrd="0" presId="urn:microsoft.com/office/officeart/2005/8/layout/hierarchy2"/>
    <dgm:cxn modelId="{B7CFD5DC-7A62-47C4-8B5F-594F0FB18DCB}" type="presParOf" srcId="{2AABEC99-9AB0-423B-B202-68208AF5B439}" destId="{8980FF03-BD45-46A9-82B2-4CD87DA1A3F1}" srcOrd="5" destOrd="0" presId="urn:microsoft.com/office/officeart/2005/8/layout/hierarchy2"/>
    <dgm:cxn modelId="{425A6D03-A6B4-4E67-B5C2-AB8F05D499DA}" type="presParOf" srcId="{8980FF03-BD45-46A9-82B2-4CD87DA1A3F1}" destId="{1941DB47-887D-4F5E-BEAB-234388A6DCCF}" srcOrd="0" destOrd="0" presId="urn:microsoft.com/office/officeart/2005/8/layout/hierarchy2"/>
    <dgm:cxn modelId="{991BD994-BE5F-4167-A779-E8A690F3C7B8}" type="presParOf" srcId="{8980FF03-BD45-46A9-82B2-4CD87DA1A3F1}" destId="{38C6ABD4-0FB4-4B93-8271-A3DD7D8AA54A}" srcOrd="1" destOrd="0" presId="urn:microsoft.com/office/officeart/2005/8/layout/hierarchy2"/>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7D8E7DE-FB71-4892-B81F-180289E32199}">
      <dsp:nvSpPr>
        <dsp:cNvPr id="0" name=""/>
        <dsp:cNvSpPr/>
      </dsp:nvSpPr>
      <dsp:spPr>
        <a:xfrm>
          <a:off x="68292" y="2579060"/>
          <a:ext cx="1747802" cy="801728"/>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latinLnBrk="1">
            <a:lnSpc>
              <a:spcPct val="90000"/>
            </a:lnSpc>
            <a:spcBef>
              <a:spcPct val="0"/>
            </a:spcBef>
            <a:spcAft>
              <a:spcPct val="35000"/>
            </a:spcAft>
          </a:pPr>
          <a:r>
            <a:rPr lang="en-US" altLang="ko-KR" sz="2000" b="1" kern="1200" dirty="0" err="1" smtClean="0">
              <a:effectLst/>
            </a:rPr>
            <a:t>Raonatti</a:t>
          </a:r>
          <a:r>
            <a:rPr lang="en-US" altLang="ko-KR" sz="2000" b="1" kern="1200" dirty="0" smtClean="0">
              <a:effectLst/>
            </a:rPr>
            <a:t> 7</a:t>
          </a:r>
          <a:r>
            <a:rPr lang="en-US" altLang="ko-KR" sz="2000" b="1" kern="1200" baseline="30000" dirty="0" smtClean="0">
              <a:effectLst/>
            </a:rPr>
            <a:t>th</a:t>
          </a:r>
          <a:endParaRPr lang="en-US" altLang="ko-KR" sz="2000" b="1" kern="1200" dirty="0" smtClean="0">
            <a:effectLst/>
          </a:endParaRPr>
        </a:p>
        <a:p>
          <a:pPr lvl="0" algn="ctr" defTabSz="889000" latinLnBrk="1">
            <a:lnSpc>
              <a:spcPct val="90000"/>
            </a:lnSpc>
            <a:spcBef>
              <a:spcPct val="0"/>
            </a:spcBef>
            <a:spcAft>
              <a:spcPct val="35000"/>
            </a:spcAft>
          </a:pPr>
          <a:r>
            <a:rPr lang="en-US" altLang="ko-KR" sz="2000" b="1" kern="1200" dirty="0" smtClean="0">
              <a:effectLst/>
            </a:rPr>
            <a:t>Thailand team</a:t>
          </a:r>
          <a:endParaRPr lang="ko-KR" altLang="en-US" sz="2000" b="1" kern="1200" dirty="0">
            <a:effectLst/>
          </a:endParaRPr>
        </a:p>
      </dsp:txBody>
      <dsp:txXfrm>
        <a:off x="68292" y="2579060"/>
        <a:ext cx="1747802" cy="801728"/>
      </dsp:txXfrm>
    </dsp:sp>
    <dsp:sp modelId="{3AC51790-361A-4C38-8DDD-3A84E12D0A10}">
      <dsp:nvSpPr>
        <dsp:cNvPr id="0" name=""/>
        <dsp:cNvSpPr/>
      </dsp:nvSpPr>
      <dsp:spPr>
        <a:xfrm rot="16952060">
          <a:off x="1201794" y="2209014"/>
          <a:ext cx="1569145" cy="10075"/>
        </a:xfrm>
        <a:custGeom>
          <a:avLst/>
          <a:gdLst/>
          <a:ahLst/>
          <a:cxnLst/>
          <a:rect l="0" t="0" r="0" b="0"/>
          <a:pathLst>
            <a:path>
              <a:moveTo>
                <a:pt x="0" y="5037"/>
              </a:moveTo>
              <a:lnTo>
                <a:pt x="1569145" y="50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16952060">
        <a:off x="1947138" y="2174823"/>
        <a:ext cx="78457" cy="78457"/>
      </dsp:txXfrm>
    </dsp:sp>
    <dsp:sp modelId="{537F9329-1A61-4E3C-AEBB-7C636FE2B3D3}">
      <dsp:nvSpPr>
        <dsp:cNvPr id="0" name=""/>
        <dsp:cNvSpPr/>
      </dsp:nvSpPr>
      <dsp:spPr>
        <a:xfrm>
          <a:off x="2156638" y="1186346"/>
          <a:ext cx="1432711" cy="52366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latinLnBrk="1">
            <a:lnSpc>
              <a:spcPct val="90000"/>
            </a:lnSpc>
            <a:spcBef>
              <a:spcPct val="0"/>
            </a:spcBef>
            <a:spcAft>
              <a:spcPct val="35000"/>
            </a:spcAft>
          </a:pPr>
          <a:r>
            <a:rPr lang="en-US" altLang="ko-KR" sz="1600" kern="1200" dirty="0" smtClean="0"/>
            <a:t>Chiang Mai </a:t>
          </a:r>
          <a:r>
            <a:rPr lang="en-US" altLang="ko-KR" sz="1500" kern="1200" dirty="0" smtClean="0"/>
            <a:t>&lt;</a:t>
          </a:r>
          <a:r>
            <a:rPr lang="en-US" altLang="ko-KR" sz="1500" kern="1200" dirty="0" err="1" smtClean="0"/>
            <a:t>Sankhampaeng</a:t>
          </a:r>
          <a:r>
            <a:rPr lang="en-US" altLang="ko-KR" sz="1500" kern="1200" dirty="0" smtClean="0"/>
            <a:t>&gt;</a:t>
          </a:r>
          <a:endParaRPr lang="ko-KR" altLang="en-US" sz="1500" kern="1200" dirty="0"/>
        </a:p>
      </dsp:txBody>
      <dsp:txXfrm>
        <a:off x="2156638" y="1186346"/>
        <a:ext cx="1432711" cy="523664"/>
      </dsp:txXfrm>
    </dsp:sp>
    <dsp:sp modelId="{A9DFD7BE-3EDA-4594-A39C-542BD34873C0}">
      <dsp:nvSpPr>
        <dsp:cNvPr id="0" name=""/>
        <dsp:cNvSpPr/>
      </dsp:nvSpPr>
      <dsp:spPr>
        <a:xfrm rot="16875119">
          <a:off x="3151485" y="909582"/>
          <a:ext cx="1088030" cy="10075"/>
        </a:xfrm>
        <a:custGeom>
          <a:avLst/>
          <a:gdLst/>
          <a:ahLst/>
          <a:cxnLst/>
          <a:rect l="0" t="0" r="0" b="0"/>
          <a:pathLst>
            <a:path>
              <a:moveTo>
                <a:pt x="0" y="5037"/>
              </a:moveTo>
              <a:lnTo>
                <a:pt x="1088030"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16875119">
        <a:off x="3668300" y="887419"/>
        <a:ext cx="54401" cy="54401"/>
      </dsp:txXfrm>
    </dsp:sp>
    <dsp:sp modelId="{4496C261-D365-4F35-99F4-88A26C773510}">
      <dsp:nvSpPr>
        <dsp:cNvPr id="0" name=""/>
        <dsp:cNvSpPr/>
      </dsp:nvSpPr>
      <dsp:spPr>
        <a:xfrm>
          <a:off x="3801651" y="116631"/>
          <a:ext cx="2024298" cy="528860"/>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Welcome party &amp;</a:t>
          </a:r>
        </a:p>
        <a:p>
          <a:pPr lvl="0" algn="ctr" defTabSz="622300" latinLnBrk="1">
            <a:lnSpc>
              <a:spcPct val="90000"/>
            </a:lnSpc>
            <a:spcBef>
              <a:spcPct val="0"/>
            </a:spcBef>
            <a:spcAft>
              <a:spcPct val="35000"/>
            </a:spcAft>
          </a:pPr>
          <a:r>
            <a:rPr lang="en-US" altLang="ko-KR" sz="1400" kern="1200" dirty="0" smtClean="0"/>
            <a:t>Orientation</a:t>
          </a:r>
          <a:endParaRPr lang="ko-KR" altLang="en-US" sz="1400" kern="1200" dirty="0"/>
        </a:p>
      </dsp:txBody>
      <dsp:txXfrm>
        <a:off x="3801651" y="116631"/>
        <a:ext cx="2024298" cy="528860"/>
      </dsp:txXfrm>
    </dsp:sp>
    <dsp:sp modelId="{5CE9E5F0-99B0-4B4F-B488-D9473DCAAFBF}">
      <dsp:nvSpPr>
        <dsp:cNvPr id="0" name=""/>
        <dsp:cNvSpPr/>
      </dsp:nvSpPr>
      <dsp:spPr>
        <a:xfrm rot="17474859">
          <a:off x="3402591" y="1170142"/>
          <a:ext cx="585819" cy="10075"/>
        </a:xfrm>
        <a:custGeom>
          <a:avLst/>
          <a:gdLst/>
          <a:ahLst/>
          <a:cxnLst/>
          <a:rect l="0" t="0" r="0" b="0"/>
          <a:pathLst>
            <a:path>
              <a:moveTo>
                <a:pt x="0" y="5037"/>
              </a:moveTo>
              <a:lnTo>
                <a:pt x="585819"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17474859">
        <a:off x="3680855" y="1160534"/>
        <a:ext cx="29290" cy="29290"/>
      </dsp:txXfrm>
    </dsp:sp>
    <dsp:sp modelId="{63CDE0D5-EEC9-4E54-93FC-435EB59DCAC2}">
      <dsp:nvSpPr>
        <dsp:cNvPr id="0" name=""/>
        <dsp:cNvSpPr/>
      </dsp:nvSpPr>
      <dsp:spPr>
        <a:xfrm>
          <a:off x="3801651" y="709474"/>
          <a:ext cx="2024298"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International                  youth work camp</a:t>
          </a:r>
          <a:endParaRPr lang="ko-KR" altLang="en-US" sz="1400" kern="1200" dirty="0"/>
        </a:p>
      </dsp:txBody>
      <dsp:txXfrm>
        <a:off x="3801651" y="709474"/>
        <a:ext cx="2024298" cy="385413"/>
      </dsp:txXfrm>
    </dsp:sp>
    <dsp:sp modelId="{F87A3784-FF26-407C-A1E8-3AF945E95448}">
      <dsp:nvSpPr>
        <dsp:cNvPr id="0" name=""/>
        <dsp:cNvSpPr/>
      </dsp:nvSpPr>
      <dsp:spPr>
        <a:xfrm rot="18413600">
          <a:off x="5731793" y="708734"/>
          <a:ext cx="471167" cy="10075"/>
        </a:xfrm>
        <a:custGeom>
          <a:avLst/>
          <a:gdLst/>
          <a:ahLst/>
          <a:cxnLst/>
          <a:rect l="0" t="0" r="0" b="0"/>
          <a:pathLst>
            <a:path>
              <a:moveTo>
                <a:pt x="0" y="5037"/>
              </a:moveTo>
              <a:lnTo>
                <a:pt x="471167"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rot="18413600">
        <a:off x="5955597" y="701992"/>
        <a:ext cx="23558" cy="23558"/>
      </dsp:txXfrm>
    </dsp:sp>
    <dsp:sp modelId="{F432E8F7-5BB3-498F-B761-2152E6F52195}">
      <dsp:nvSpPr>
        <dsp:cNvPr id="0" name=""/>
        <dsp:cNvSpPr/>
      </dsp:nvSpPr>
      <dsp:spPr>
        <a:xfrm>
          <a:off x="6108804" y="332656"/>
          <a:ext cx="1796719"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Culture exchange</a:t>
          </a:r>
          <a:endParaRPr lang="ko-KR" altLang="en-US" sz="1400" kern="1200" dirty="0"/>
        </a:p>
      </dsp:txBody>
      <dsp:txXfrm>
        <a:off x="6108804" y="332656"/>
        <a:ext cx="1796719" cy="385413"/>
      </dsp:txXfrm>
    </dsp:sp>
    <dsp:sp modelId="{DC92A130-E122-4935-9DCF-25E0CBE09A0D}">
      <dsp:nvSpPr>
        <dsp:cNvPr id="0" name=""/>
        <dsp:cNvSpPr/>
      </dsp:nvSpPr>
      <dsp:spPr>
        <a:xfrm rot="792734">
          <a:off x="5822104" y="930346"/>
          <a:ext cx="290545" cy="10075"/>
        </a:xfrm>
        <a:custGeom>
          <a:avLst/>
          <a:gdLst/>
          <a:ahLst/>
          <a:cxnLst/>
          <a:rect l="0" t="0" r="0" b="0"/>
          <a:pathLst>
            <a:path>
              <a:moveTo>
                <a:pt x="0" y="5037"/>
              </a:moveTo>
              <a:lnTo>
                <a:pt x="290545"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rot="792734">
        <a:off x="5960113" y="928120"/>
        <a:ext cx="14527" cy="14527"/>
      </dsp:txXfrm>
    </dsp:sp>
    <dsp:sp modelId="{EB96DC1D-AAEE-42EF-B824-118224343A49}">
      <dsp:nvSpPr>
        <dsp:cNvPr id="0" name=""/>
        <dsp:cNvSpPr/>
      </dsp:nvSpPr>
      <dsp:spPr>
        <a:xfrm>
          <a:off x="6108804" y="775881"/>
          <a:ext cx="1796719"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Street children</a:t>
          </a:r>
          <a:endParaRPr lang="ko-KR" altLang="en-US" sz="1400" kern="1200" dirty="0"/>
        </a:p>
      </dsp:txBody>
      <dsp:txXfrm>
        <a:off x="6108804" y="775881"/>
        <a:ext cx="1796719" cy="385413"/>
      </dsp:txXfrm>
    </dsp:sp>
    <dsp:sp modelId="{D95FE9F2-08B5-46DB-83E8-E4D0CDFD4B42}">
      <dsp:nvSpPr>
        <dsp:cNvPr id="0" name=""/>
        <dsp:cNvSpPr/>
      </dsp:nvSpPr>
      <dsp:spPr>
        <a:xfrm rot="19970115">
          <a:off x="3576190" y="1388669"/>
          <a:ext cx="238621" cy="10075"/>
        </a:xfrm>
        <a:custGeom>
          <a:avLst/>
          <a:gdLst/>
          <a:ahLst/>
          <a:cxnLst/>
          <a:rect l="0" t="0" r="0" b="0"/>
          <a:pathLst>
            <a:path>
              <a:moveTo>
                <a:pt x="0" y="5037"/>
              </a:moveTo>
              <a:lnTo>
                <a:pt x="238621"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19970115">
        <a:off x="3689535" y="1387741"/>
        <a:ext cx="11931" cy="11931"/>
      </dsp:txXfrm>
    </dsp:sp>
    <dsp:sp modelId="{499D9170-EF71-4126-A409-D706475140CC}">
      <dsp:nvSpPr>
        <dsp:cNvPr id="0" name=""/>
        <dsp:cNvSpPr/>
      </dsp:nvSpPr>
      <dsp:spPr>
        <a:xfrm>
          <a:off x="3801651" y="1146529"/>
          <a:ext cx="2024298"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Thai class</a:t>
          </a:r>
          <a:endParaRPr lang="ko-KR" altLang="en-US" sz="1400" kern="1200" dirty="0"/>
        </a:p>
      </dsp:txBody>
      <dsp:txXfrm>
        <a:off x="3801651" y="1146529"/>
        <a:ext cx="2024298" cy="385413"/>
      </dsp:txXfrm>
    </dsp:sp>
    <dsp:sp modelId="{8DC3E055-98DA-436B-A4BE-ED820A772B05}">
      <dsp:nvSpPr>
        <dsp:cNvPr id="0" name=""/>
        <dsp:cNvSpPr/>
      </dsp:nvSpPr>
      <dsp:spPr>
        <a:xfrm rot="3454835">
          <a:off x="3497500" y="1610282"/>
          <a:ext cx="396000" cy="10075"/>
        </a:xfrm>
        <a:custGeom>
          <a:avLst/>
          <a:gdLst/>
          <a:ahLst/>
          <a:cxnLst/>
          <a:rect l="0" t="0" r="0" b="0"/>
          <a:pathLst>
            <a:path>
              <a:moveTo>
                <a:pt x="0" y="5037"/>
              </a:moveTo>
              <a:lnTo>
                <a:pt x="396000"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3454835">
        <a:off x="3685600" y="1605419"/>
        <a:ext cx="19800" cy="19800"/>
      </dsp:txXfrm>
    </dsp:sp>
    <dsp:sp modelId="{B1A98163-C27B-4F3F-84EF-12BFF1D8D197}">
      <dsp:nvSpPr>
        <dsp:cNvPr id="0" name=""/>
        <dsp:cNvSpPr/>
      </dsp:nvSpPr>
      <dsp:spPr>
        <a:xfrm>
          <a:off x="3801651" y="1589754"/>
          <a:ext cx="2024298"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err="1" smtClean="0"/>
            <a:t>Homestay</a:t>
          </a:r>
          <a:r>
            <a:rPr lang="en-US" altLang="ko-KR" sz="1400" kern="1200" dirty="0" smtClean="0"/>
            <a:t>(</a:t>
          </a:r>
          <a:r>
            <a:rPr lang="en-US" altLang="ko-KR" sz="1400" kern="1200" dirty="0" err="1" smtClean="0"/>
            <a:t>Wiang</a:t>
          </a:r>
          <a:r>
            <a:rPr lang="en-US" altLang="ko-KR" sz="1400" kern="1200" dirty="0" smtClean="0"/>
            <a:t> </a:t>
          </a:r>
          <a:r>
            <a:rPr lang="en-US" altLang="ko-KR" sz="1400" kern="1200" dirty="0" err="1" smtClean="0"/>
            <a:t>papao</a:t>
          </a:r>
          <a:r>
            <a:rPr lang="en-US" altLang="ko-KR" sz="1400" kern="1200" dirty="0" smtClean="0"/>
            <a:t>)</a:t>
          </a:r>
          <a:endParaRPr lang="ko-KR" altLang="en-US" sz="1400" kern="1200" dirty="0"/>
        </a:p>
      </dsp:txBody>
      <dsp:txXfrm>
        <a:off x="3801651" y="1589754"/>
        <a:ext cx="2024298" cy="385413"/>
      </dsp:txXfrm>
    </dsp:sp>
    <dsp:sp modelId="{D090FAA2-5847-4DB0-8899-0D2823BC88DC}">
      <dsp:nvSpPr>
        <dsp:cNvPr id="0" name=""/>
        <dsp:cNvSpPr/>
      </dsp:nvSpPr>
      <dsp:spPr>
        <a:xfrm rot="4483650">
          <a:off x="3292515" y="1831894"/>
          <a:ext cx="805971" cy="10075"/>
        </a:xfrm>
        <a:custGeom>
          <a:avLst/>
          <a:gdLst/>
          <a:ahLst/>
          <a:cxnLst/>
          <a:rect l="0" t="0" r="0" b="0"/>
          <a:pathLst>
            <a:path>
              <a:moveTo>
                <a:pt x="0" y="5037"/>
              </a:moveTo>
              <a:lnTo>
                <a:pt x="805971"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4483650">
        <a:off x="3675351" y="1816783"/>
        <a:ext cx="40298" cy="40298"/>
      </dsp:txXfrm>
    </dsp:sp>
    <dsp:sp modelId="{329988BA-35C9-43B0-B3D6-8DA1B930C835}">
      <dsp:nvSpPr>
        <dsp:cNvPr id="0" name=""/>
        <dsp:cNvSpPr/>
      </dsp:nvSpPr>
      <dsp:spPr>
        <a:xfrm>
          <a:off x="3801651" y="2032979"/>
          <a:ext cx="2024298"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err="1" smtClean="0"/>
            <a:t>Homestay</a:t>
          </a:r>
          <a:r>
            <a:rPr lang="en-US" altLang="ko-KR" sz="1400" kern="1200" dirty="0" smtClean="0"/>
            <a:t>(Tam </a:t>
          </a:r>
          <a:r>
            <a:rPr lang="en-US" altLang="ko-KR" sz="1400" kern="1200" dirty="0" err="1" smtClean="0"/>
            <a:t>dok</a:t>
          </a:r>
          <a:r>
            <a:rPr lang="en-US" altLang="ko-KR" sz="1400" kern="1200" dirty="0" smtClean="0"/>
            <a:t> </a:t>
          </a:r>
          <a:r>
            <a:rPr lang="en-US" altLang="ko-KR" sz="1400" kern="1200" dirty="0" err="1" smtClean="0"/>
            <a:t>kham</a:t>
          </a:r>
          <a:r>
            <a:rPr lang="en-US" altLang="ko-KR" sz="1400" kern="1200" dirty="0" smtClean="0"/>
            <a:t>)</a:t>
          </a:r>
          <a:endParaRPr lang="ko-KR" altLang="en-US" sz="1400" kern="1200" dirty="0"/>
        </a:p>
      </dsp:txBody>
      <dsp:txXfrm>
        <a:off x="3801651" y="2032979"/>
        <a:ext cx="2024298" cy="385413"/>
      </dsp:txXfrm>
    </dsp:sp>
    <dsp:sp modelId="{7B1147A5-4E69-432F-BDB9-21A78DD7683A}">
      <dsp:nvSpPr>
        <dsp:cNvPr id="0" name=""/>
        <dsp:cNvSpPr/>
      </dsp:nvSpPr>
      <dsp:spPr>
        <a:xfrm rot="4647940">
          <a:off x="1201794" y="3740760"/>
          <a:ext cx="1569145" cy="10075"/>
        </a:xfrm>
        <a:custGeom>
          <a:avLst/>
          <a:gdLst/>
          <a:ahLst/>
          <a:cxnLst/>
          <a:rect l="0" t="0" r="0" b="0"/>
          <a:pathLst>
            <a:path>
              <a:moveTo>
                <a:pt x="0" y="5037"/>
              </a:moveTo>
              <a:lnTo>
                <a:pt x="1569145" y="50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4647940">
        <a:off x="1947138" y="3706570"/>
        <a:ext cx="78457" cy="78457"/>
      </dsp:txXfrm>
    </dsp:sp>
    <dsp:sp modelId="{B603EFA8-845F-4C06-9E58-32AC89BA78A1}">
      <dsp:nvSpPr>
        <dsp:cNvPr id="0" name=""/>
        <dsp:cNvSpPr/>
      </dsp:nvSpPr>
      <dsp:spPr>
        <a:xfrm>
          <a:off x="2156638" y="4249839"/>
          <a:ext cx="1432711" cy="52366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latinLnBrk="1">
            <a:lnSpc>
              <a:spcPct val="90000"/>
            </a:lnSpc>
            <a:spcBef>
              <a:spcPct val="0"/>
            </a:spcBef>
            <a:spcAft>
              <a:spcPct val="35000"/>
            </a:spcAft>
          </a:pPr>
          <a:r>
            <a:rPr lang="en-US" altLang="ko-KR" sz="1600" kern="1200" dirty="0" smtClean="0"/>
            <a:t>Chiang </a:t>
          </a:r>
          <a:r>
            <a:rPr lang="en-US" altLang="ko-KR" sz="1600" kern="1200" dirty="0" err="1" smtClean="0"/>
            <a:t>Rai</a:t>
          </a:r>
          <a:endParaRPr lang="ko-KR" altLang="en-US" sz="1600" kern="1200" dirty="0"/>
        </a:p>
      </dsp:txBody>
      <dsp:txXfrm>
        <a:off x="2156638" y="4249839"/>
        <a:ext cx="1432711" cy="523664"/>
      </dsp:txXfrm>
    </dsp:sp>
    <dsp:sp modelId="{E7C4C320-53CB-4481-90E2-ADC981D50B4F}">
      <dsp:nvSpPr>
        <dsp:cNvPr id="0" name=""/>
        <dsp:cNvSpPr/>
      </dsp:nvSpPr>
      <dsp:spPr>
        <a:xfrm rot="16921080">
          <a:off x="3185698" y="4008005"/>
          <a:ext cx="1019604" cy="10075"/>
        </a:xfrm>
        <a:custGeom>
          <a:avLst/>
          <a:gdLst/>
          <a:ahLst/>
          <a:cxnLst/>
          <a:rect l="0" t="0" r="0" b="0"/>
          <a:pathLst>
            <a:path>
              <a:moveTo>
                <a:pt x="0" y="5037"/>
              </a:moveTo>
              <a:lnTo>
                <a:pt x="1019604"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16921080">
        <a:off x="3670010" y="3987553"/>
        <a:ext cx="50980" cy="50980"/>
      </dsp:txXfrm>
    </dsp:sp>
    <dsp:sp modelId="{290B6C7C-F05C-46CB-8D2D-74F06C0A4E25}">
      <dsp:nvSpPr>
        <dsp:cNvPr id="0" name=""/>
        <dsp:cNvSpPr/>
      </dsp:nvSpPr>
      <dsp:spPr>
        <a:xfrm>
          <a:off x="3801651" y="3321708"/>
          <a:ext cx="2024298"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YMCA</a:t>
          </a:r>
          <a:endParaRPr lang="ko-KR" altLang="en-US" sz="1400" kern="1200" dirty="0"/>
        </a:p>
      </dsp:txBody>
      <dsp:txXfrm>
        <a:off x="3801651" y="3321708"/>
        <a:ext cx="2024298" cy="385413"/>
      </dsp:txXfrm>
    </dsp:sp>
    <dsp:sp modelId="{433877EF-6EA3-4FD8-B256-6F0E06709BA3}">
      <dsp:nvSpPr>
        <dsp:cNvPr id="0" name=""/>
        <dsp:cNvSpPr/>
      </dsp:nvSpPr>
      <dsp:spPr>
        <a:xfrm rot="17692822">
          <a:off x="5613687" y="3176958"/>
          <a:ext cx="732855" cy="10075"/>
        </a:xfrm>
        <a:custGeom>
          <a:avLst/>
          <a:gdLst/>
          <a:ahLst/>
          <a:cxnLst/>
          <a:rect l="0" t="0" r="0" b="0"/>
          <a:pathLst>
            <a:path>
              <a:moveTo>
                <a:pt x="0" y="5037"/>
              </a:moveTo>
              <a:lnTo>
                <a:pt x="732855"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17692822">
        <a:off x="5961793" y="3163675"/>
        <a:ext cx="36642" cy="36642"/>
      </dsp:txXfrm>
    </dsp:sp>
    <dsp:sp modelId="{037E81CD-74C4-4E7A-8CF6-ED5B8AE7AF7C}">
      <dsp:nvSpPr>
        <dsp:cNvPr id="0" name=""/>
        <dsp:cNvSpPr/>
      </dsp:nvSpPr>
      <dsp:spPr>
        <a:xfrm>
          <a:off x="6134280" y="2656871"/>
          <a:ext cx="1840155"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Day camp</a:t>
          </a:r>
          <a:endParaRPr lang="ko-KR" altLang="en-US" sz="1400" kern="1200" dirty="0"/>
        </a:p>
      </dsp:txBody>
      <dsp:txXfrm>
        <a:off x="6134280" y="2656871"/>
        <a:ext cx="1840155" cy="385413"/>
      </dsp:txXfrm>
    </dsp:sp>
    <dsp:sp modelId="{60137A84-876C-4ACA-8B88-57BC94A8DF86}">
      <dsp:nvSpPr>
        <dsp:cNvPr id="0" name=""/>
        <dsp:cNvSpPr/>
      </dsp:nvSpPr>
      <dsp:spPr>
        <a:xfrm rot="19457599">
          <a:off x="5790259" y="3398571"/>
          <a:ext cx="379710" cy="10075"/>
        </a:xfrm>
        <a:custGeom>
          <a:avLst/>
          <a:gdLst/>
          <a:ahLst/>
          <a:cxnLst/>
          <a:rect l="0" t="0" r="0" b="0"/>
          <a:pathLst>
            <a:path>
              <a:moveTo>
                <a:pt x="0" y="5037"/>
              </a:moveTo>
              <a:lnTo>
                <a:pt x="379710"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19457599">
        <a:off x="5970622" y="3394116"/>
        <a:ext cx="18985" cy="18985"/>
      </dsp:txXfrm>
    </dsp:sp>
    <dsp:sp modelId="{835346DF-8929-4AE8-AF41-66E3383C3AE4}">
      <dsp:nvSpPr>
        <dsp:cNvPr id="0" name=""/>
        <dsp:cNvSpPr/>
      </dsp:nvSpPr>
      <dsp:spPr>
        <a:xfrm>
          <a:off x="6134280" y="3100096"/>
          <a:ext cx="1840155"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Language school</a:t>
          </a:r>
          <a:endParaRPr lang="ko-KR" altLang="en-US" sz="1400" kern="1200" dirty="0"/>
        </a:p>
      </dsp:txBody>
      <dsp:txXfrm>
        <a:off x="6134280" y="3100096"/>
        <a:ext cx="1840155" cy="385413"/>
      </dsp:txXfrm>
    </dsp:sp>
    <dsp:sp modelId="{326AFBFB-777D-4329-93B6-1025E5AB8DAB}">
      <dsp:nvSpPr>
        <dsp:cNvPr id="0" name=""/>
        <dsp:cNvSpPr/>
      </dsp:nvSpPr>
      <dsp:spPr>
        <a:xfrm rot="2142401">
          <a:off x="5790259" y="3620183"/>
          <a:ext cx="379710" cy="10075"/>
        </a:xfrm>
        <a:custGeom>
          <a:avLst/>
          <a:gdLst/>
          <a:ahLst/>
          <a:cxnLst/>
          <a:rect l="0" t="0" r="0" b="0"/>
          <a:pathLst>
            <a:path>
              <a:moveTo>
                <a:pt x="0" y="5037"/>
              </a:moveTo>
              <a:lnTo>
                <a:pt x="379710"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2142401">
        <a:off x="5970622" y="3615729"/>
        <a:ext cx="18985" cy="18985"/>
      </dsp:txXfrm>
    </dsp:sp>
    <dsp:sp modelId="{8E010FD3-6EB4-44C9-AB81-D361AD245AE0}">
      <dsp:nvSpPr>
        <dsp:cNvPr id="0" name=""/>
        <dsp:cNvSpPr/>
      </dsp:nvSpPr>
      <dsp:spPr>
        <a:xfrm>
          <a:off x="6134280" y="3543321"/>
          <a:ext cx="1840155"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Organic farm</a:t>
          </a:r>
          <a:endParaRPr lang="ko-KR" altLang="en-US" sz="1400" kern="1200" dirty="0"/>
        </a:p>
      </dsp:txBody>
      <dsp:txXfrm>
        <a:off x="6134280" y="3543321"/>
        <a:ext cx="1840155" cy="385413"/>
      </dsp:txXfrm>
    </dsp:sp>
    <dsp:sp modelId="{A89B278D-F0A7-40C4-AC6B-C7D1D27BF23D}">
      <dsp:nvSpPr>
        <dsp:cNvPr id="0" name=""/>
        <dsp:cNvSpPr/>
      </dsp:nvSpPr>
      <dsp:spPr>
        <a:xfrm rot="3907178">
          <a:off x="5613687" y="3841796"/>
          <a:ext cx="732855" cy="10075"/>
        </a:xfrm>
        <a:custGeom>
          <a:avLst/>
          <a:gdLst/>
          <a:ahLst/>
          <a:cxnLst/>
          <a:rect l="0" t="0" r="0" b="0"/>
          <a:pathLst>
            <a:path>
              <a:moveTo>
                <a:pt x="0" y="5037"/>
              </a:moveTo>
              <a:lnTo>
                <a:pt x="732855"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3907178">
        <a:off x="5961793" y="3828512"/>
        <a:ext cx="36642" cy="36642"/>
      </dsp:txXfrm>
    </dsp:sp>
    <dsp:sp modelId="{7BB2DBF2-2815-41D9-9F4D-4C9F369FED7E}">
      <dsp:nvSpPr>
        <dsp:cNvPr id="0" name=""/>
        <dsp:cNvSpPr/>
      </dsp:nvSpPr>
      <dsp:spPr>
        <a:xfrm>
          <a:off x="6134280" y="3986546"/>
          <a:ext cx="1840155"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Street children</a:t>
          </a:r>
          <a:endParaRPr lang="ko-KR" altLang="en-US" sz="1400" kern="1200" dirty="0"/>
        </a:p>
      </dsp:txBody>
      <dsp:txXfrm>
        <a:off x="6134280" y="3986546"/>
        <a:ext cx="1840155" cy="385413"/>
      </dsp:txXfrm>
    </dsp:sp>
    <dsp:sp modelId="{FAC9DCD3-E993-4259-BF34-6B8190FCA7AA}">
      <dsp:nvSpPr>
        <dsp:cNvPr id="0" name=""/>
        <dsp:cNvSpPr/>
      </dsp:nvSpPr>
      <dsp:spPr>
        <a:xfrm rot="4678920">
          <a:off x="3185698" y="5005262"/>
          <a:ext cx="1019604" cy="10075"/>
        </a:xfrm>
        <a:custGeom>
          <a:avLst/>
          <a:gdLst/>
          <a:ahLst/>
          <a:cxnLst/>
          <a:rect l="0" t="0" r="0" b="0"/>
          <a:pathLst>
            <a:path>
              <a:moveTo>
                <a:pt x="0" y="5037"/>
              </a:moveTo>
              <a:lnTo>
                <a:pt x="1019604"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4678920">
        <a:off x="3670010" y="4984810"/>
        <a:ext cx="50980" cy="50980"/>
      </dsp:txXfrm>
    </dsp:sp>
    <dsp:sp modelId="{68B6AC14-8B84-4858-B14D-D0269F2F57F2}">
      <dsp:nvSpPr>
        <dsp:cNvPr id="0" name=""/>
        <dsp:cNvSpPr/>
      </dsp:nvSpPr>
      <dsp:spPr>
        <a:xfrm>
          <a:off x="3801651" y="5316222"/>
          <a:ext cx="2024298"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NWDF(Northern Women’s Development Foundation)</a:t>
          </a:r>
          <a:endParaRPr lang="ko-KR" altLang="en-US" sz="1400" kern="1200" dirty="0"/>
        </a:p>
      </dsp:txBody>
      <dsp:txXfrm>
        <a:off x="3801651" y="5316222"/>
        <a:ext cx="2024298" cy="385413"/>
      </dsp:txXfrm>
    </dsp:sp>
    <dsp:sp modelId="{96DFFF4E-E26C-470C-AA2E-1B2876671AED}">
      <dsp:nvSpPr>
        <dsp:cNvPr id="0" name=""/>
        <dsp:cNvSpPr/>
      </dsp:nvSpPr>
      <dsp:spPr>
        <a:xfrm>
          <a:off x="5825949" y="5503890"/>
          <a:ext cx="357524" cy="10075"/>
        </a:xfrm>
        <a:custGeom>
          <a:avLst/>
          <a:gdLst/>
          <a:ahLst/>
          <a:cxnLst/>
          <a:rect l="0" t="0" r="0" b="0"/>
          <a:pathLst>
            <a:path>
              <a:moveTo>
                <a:pt x="0" y="5037"/>
              </a:moveTo>
              <a:lnTo>
                <a:pt x="357524"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a:off x="5995773" y="5499990"/>
        <a:ext cx="17876" cy="17876"/>
      </dsp:txXfrm>
    </dsp:sp>
    <dsp:sp modelId="{9E86F9C8-A630-4D98-8281-F165EE16C28B}">
      <dsp:nvSpPr>
        <dsp:cNvPr id="0" name=""/>
        <dsp:cNvSpPr/>
      </dsp:nvSpPr>
      <dsp:spPr>
        <a:xfrm>
          <a:off x="6183474" y="5316222"/>
          <a:ext cx="734612"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CLP</a:t>
          </a:r>
          <a:endParaRPr lang="ko-KR" altLang="en-US" sz="1400" kern="1200" dirty="0"/>
        </a:p>
      </dsp:txBody>
      <dsp:txXfrm>
        <a:off x="6183474" y="5316222"/>
        <a:ext cx="734612" cy="385413"/>
      </dsp:txXfrm>
    </dsp:sp>
    <dsp:sp modelId="{8D21EFE1-D6AA-49B0-BB1E-BCE0BAF48107}">
      <dsp:nvSpPr>
        <dsp:cNvPr id="0" name=""/>
        <dsp:cNvSpPr/>
      </dsp:nvSpPr>
      <dsp:spPr>
        <a:xfrm rot="17242837">
          <a:off x="6613907" y="5089947"/>
          <a:ext cx="867495" cy="10075"/>
        </a:xfrm>
        <a:custGeom>
          <a:avLst/>
          <a:gdLst/>
          <a:ahLst/>
          <a:cxnLst/>
          <a:rect l="0" t="0" r="0" b="0"/>
          <a:pathLst>
            <a:path>
              <a:moveTo>
                <a:pt x="0" y="5037"/>
              </a:moveTo>
              <a:lnTo>
                <a:pt x="867495"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rot="17242837">
        <a:off x="7025968" y="5073297"/>
        <a:ext cx="43374" cy="43374"/>
      </dsp:txXfrm>
    </dsp:sp>
    <dsp:sp modelId="{E64C8E26-C4E2-4DFA-9644-429C3EE310CF}">
      <dsp:nvSpPr>
        <dsp:cNvPr id="0" name=""/>
        <dsp:cNvSpPr/>
      </dsp:nvSpPr>
      <dsp:spPr>
        <a:xfrm>
          <a:off x="7177223" y="4488335"/>
          <a:ext cx="1961953"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Office</a:t>
          </a:r>
          <a:endParaRPr lang="ko-KR" altLang="en-US" sz="1400" kern="1200" dirty="0"/>
        </a:p>
      </dsp:txBody>
      <dsp:txXfrm>
        <a:off x="7177223" y="4488335"/>
        <a:ext cx="1961953" cy="385413"/>
      </dsp:txXfrm>
    </dsp:sp>
    <dsp:sp modelId="{1D5A5E72-CDD7-4374-955B-9551FE30DD71}">
      <dsp:nvSpPr>
        <dsp:cNvPr id="0" name=""/>
        <dsp:cNvSpPr/>
      </dsp:nvSpPr>
      <dsp:spPr>
        <a:xfrm rot="18238027">
          <a:off x="6815752" y="5311560"/>
          <a:ext cx="463806" cy="10075"/>
        </a:xfrm>
        <a:custGeom>
          <a:avLst/>
          <a:gdLst/>
          <a:ahLst/>
          <a:cxnLst/>
          <a:rect l="0" t="0" r="0" b="0"/>
          <a:pathLst>
            <a:path>
              <a:moveTo>
                <a:pt x="0" y="5037"/>
              </a:moveTo>
              <a:lnTo>
                <a:pt x="463806"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rot="18238027">
        <a:off x="7036060" y="5305002"/>
        <a:ext cx="23190" cy="23190"/>
      </dsp:txXfrm>
    </dsp:sp>
    <dsp:sp modelId="{613B5227-A807-4D13-9DC1-B10D387068E1}">
      <dsp:nvSpPr>
        <dsp:cNvPr id="0" name=""/>
        <dsp:cNvSpPr/>
      </dsp:nvSpPr>
      <dsp:spPr>
        <a:xfrm>
          <a:off x="7177223" y="4931560"/>
          <a:ext cx="1961953"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Fund-raising</a:t>
          </a:r>
          <a:endParaRPr lang="ko-KR" altLang="en-US" sz="1400" kern="1200" dirty="0"/>
        </a:p>
      </dsp:txBody>
      <dsp:txXfrm>
        <a:off x="7177223" y="4931560"/>
        <a:ext cx="1961953" cy="385413"/>
      </dsp:txXfrm>
    </dsp:sp>
    <dsp:sp modelId="{404EFF6C-311C-4AA0-A2FB-3C89CA3A1AF0}">
      <dsp:nvSpPr>
        <dsp:cNvPr id="0" name=""/>
        <dsp:cNvSpPr/>
      </dsp:nvSpPr>
      <dsp:spPr>
        <a:xfrm rot="764078">
          <a:off x="6914819" y="5533172"/>
          <a:ext cx="265671" cy="10075"/>
        </a:xfrm>
        <a:custGeom>
          <a:avLst/>
          <a:gdLst/>
          <a:ahLst/>
          <a:cxnLst/>
          <a:rect l="0" t="0" r="0" b="0"/>
          <a:pathLst>
            <a:path>
              <a:moveTo>
                <a:pt x="0" y="5037"/>
              </a:moveTo>
              <a:lnTo>
                <a:pt x="265671"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rot="764078">
        <a:off x="7041013" y="5531568"/>
        <a:ext cx="13283" cy="13283"/>
      </dsp:txXfrm>
    </dsp:sp>
    <dsp:sp modelId="{5276DF6A-2A0B-4D00-9A37-05740B2493E1}">
      <dsp:nvSpPr>
        <dsp:cNvPr id="0" name=""/>
        <dsp:cNvSpPr/>
      </dsp:nvSpPr>
      <dsp:spPr>
        <a:xfrm>
          <a:off x="7177223" y="5374785"/>
          <a:ext cx="1961953"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Visiting(hospital, houses)</a:t>
          </a:r>
          <a:endParaRPr lang="ko-KR" altLang="en-US" sz="1400" kern="1200" dirty="0"/>
        </a:p>
      </dsp:txBody>
      <dsp:txXfrm>
        <a:off x="7177223" y="5374785"/>
        <a:ext cx="1961953" cy="385413"/>
      </dsp:txXfrm>
    </dsp:sp>
    <dsp:sp modelId="{94B4020F-12B9-45B8-8D09-87AFE8700001}">
      <dsp:nvSpPr>
        <dsp:cNvPr id="0" name=""/>
        <dsp:cNvSpPr/>
      </dsp:nvSpPr>
      <dsp:spPr>
        <a:xfrm rot="3761221">
          <a:off x="6765279" y="5754785"/>
          <a:ext cx="564750" cy="10075"/>
        </a:xfrm>
        <a:custGeom>
          <a:avLst/>
          <a:gdLst/>
          <a:ahLst/>
          <a:cxnLst/>
          <a:rect l="0" t="0" r="0" b="0"/>
          <a:pathLst>
            <a:path>
              <a:moveTo>
                <a:pt x="0" y="5037"/>
              </a:moveTo>
              <a:lnTo>
                <a:pt x="564750"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rot="3761221">
        <a:off x="7033536" y="5745704"/>
        <a:ext cx="28237" cy="28237"/>
      </dsp:txXfrm>
    </dsp:sp>
    <dsp:sp modelId="{7C6B7534-5AD6-4974-8AD8-D310D90D40E2}">
      <dsp:nvSpPr>
        <dsp:cNvPr id="0" name=""/>
        <dsp:cNvSpPr/>
      </dsp:nvSpPr>
      <dsp:spPr>
        <a:xfrm>
          <a:off x="7177223" y="5818010"/>
          <a:ext cx="1961953"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CLP family camp</a:t>
          </a:r>
          <a:endParaRPr lang="ko-KR" altLang="en-US" sz="1400" kern="1200" dirty="0"/>
        </a:p>
      </dsp:txBody>
      <dsp:txXfrm>
        <a:off x="7177223" y="5818010"/>
        <a:ext cx="1961953" cy="385413"/>
      </dsp:txXfrm>
    </dsp:sp>
    <dsp:sp modelId="{26544E47-2E94-4BCB-9FD6-F60A027FB81C}">
      <dsp:nvSpPr>
        <dsp:cNvPr id="0" name=""/>
        <dsp:cNvSpPr/>
      </dsp:nvSpPr>
      <dsp:spPr>
        <a:xfrm rot="4479936">
          <a:off x="6557705" y="5976397"/>
          <a:ext cx="979899" cy="10075"/>
        </a:xfrm>
        <a:custGeom>
          <a:avLst/>
          <a:gdLst/>
          <a:ahLst/>
          <a:cxnLst/>
          <a:rect l="0" t="0" r="0" b="0"/>
          <a:pathLst>
            <a:path>
              <a:moveTo>
                <a:pt x="0" y="5037"/>
              </a:moveTo>
              <a:lnTo>
                <a:pt x="979899" y="50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rot="4479936">
        <a:off x="7023157" y="5956938"/>
        <a:ext cx="48994" cy="48994"/>
      </dsp:txXfrm>
    </dsp:sp>
    <dsp:sp modelId="{65764865-4A17-4A28-8FF2-62BBD4B6DDD0}">
      <dsp:nvSpPr>
        <dsp:cNvPr id="0" name=""/>
        <dsp:cNvSpPr/>
      </dsp:nvSpPr>
      <dsp:spPr>
        <a:xfrm>
          <a:off x="7177223" y="6261236"/>
          <a:ext cx="1962300" cy="3854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Hill-tribe </a:t>
          </a:r>
          <a:r>
            <a:rPr lang="en-US" altLang="ko-KR" sz="1400" kern="1200" dirty="0" err="1" smtClean="0"/>
            <a:t>homestay</a:t>
          </a:r>
          <a:endParaRPr lang="ko-KR" altLang="en-US" sz="1400" kern="1200" dirty="0"/>
        </a:p>
      </dsp:txBody>
      <dsp:txXfrm>
        <a:off x="7177223" y="6261236"/>
        <a:ext cx="1962300" cy="38541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B7CA854-4C60-479D-80F2-761891D54DE3}">
      <dsp:nvSpPr>
        <dsp:cNvPr id="0" name=""/>
        <dsp:cNvSpPr/>
      </dsp:nvSpPr>
      <dsp:spPr>
        <a:xfrm>
          <a:off x="2005" y="714662"/>
          <a:ext cx="1360276" cy="298866"/>
        </a:xfrm>
        <a:prstGeom prst="roundRect">
          <a:avLst>
            <a:gd name="adj" fmla="val 10000"/>
          </a:avLst>
        </a:prstGeom>
        <a:no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endParaRPr lang="ko-KR" altLang="en-US" sz="1400" kern="1200" dirty="0"/>
        </a:p>
      </dsp:txBody>
      <dsp:txXfrm>
        <a:off x="2005" y="714662"/>
        <a:ext cx="1360276" cy="298866"/>
      </dsp:txXfrm>
    </dsp:sp>
    <dsp:sp modelId="{0A19D90C-D9F8-427F-8DB0-F904761D631F}">
      <dsp:nvSpPr>
        <dsp:cNvPr id="0" name=""/>
        <dsp:cNvSpPr/>
      </dsp:nvSpPr>
      <dsp:spPr>
        <a:xfrm rot="17384182">
          <a:off x="1124734" y="491079"/>
          <a:ext cx="717332" cy="70839"/>
        </a:xfrm>
        <a:custGeom>
          <a:avLst/>
          <a:gdLst/>
          <a:ahLst/>
          <a:cxnLst/>
          <a:rect l="0" t="0" r="0" b="0"/>
          <a:pathLst>
            <a:path>
              <a:moveTo>
                <a:pt x="0" y="35419"/>
              </a:moveTo>
              <a:lnTo>
                <a:pt x="717332" y="3541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rot="17384182">
        <a:off x="1465466" y="508565"/>
        <a:ext cx="35866" cy="35866"/>
      </dsp:txXfrm>
    </dsp:sp>
    <dsp:sp modelId="{D8929A18-FD72-4B2B-B604-3CF2144CEEA2}">
      <dsp:nvSpPr>
        <dsp:cNvPr id="0" name=""/>
        <dsp:cNvSpPr/>
      </dsp:nvSpPr>
      <dsp:spPr>
        <a:xfrm>
          <a:off x="1604519" y="0"/>
          <a:ext cx="1836019" cy="37780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err="1" smtClean="0"/>
            <a:t>Homestay</a:t>
          </a:r>
          <a:endParaRPr lang="ko-KR" altLang="en-US" sz="1400" kern="1200" dirty="0"/>
        </a:p>
      </dsp:txBody>
      <dsp:txXfrm>
        <a:off x="1604519" y="0"/>
        <a:ext cx="1836019" cy="377803"/>
      </dsp:txXfrm>
    </dsp:sp>
    <dsp:sp modelId="{F3D5F71A-6289-4EB2-9378-DDFFA38041B0}">
      <dsp:nvSpPr>
        <dsp:cNvPr id="0" name=""/>
        <dsp:cNvSpPr/>
      </dsp:nvSpPr>
      <dsp:spPr>
        <a:xfrm rot="18890375">
          <a:off x="1311630" y="706876"/>
          <a:ext cx="343539" cy="70839"/>
        </a:xfrm>
        <a:custGeom>
          <a:avLst/>
          <a:gdLst/>
          <a:ahLst/>
          <a:cxnLst/>
          <a:rect l="0" t="0" r="0" b="0"/>
          <a:pathLst>
            <a:path>
              <a:moveTo>
                <a:pt x="0" y="35419"/>
              </a:moveTo>
              <a:lnTo>
                <a:pt x="343539" y="3541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rot="18890375">
        <a:off x="1474811" y="733708"/>
        <a:ext cx="17176" cy="17176"/>
      </dsp:txXfrm>
    </dsp:sp>
    <dsp:sp modelId="{7850B561-07BE-4CF3-A90D-2D75D3734CFE}">
      <dsp:nvSpPr>
        <dsp:cNvPr id="0" name=""/>
        <dsp:cNvSpPr/>
      </dsp:nvSpPr>
      <dsp:spPr>
        <a:xfrm>
          <a:off x="1604519" y="431596"/>
          <a:ext cx="1836019" cy="37780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Organic farm</a:t>
          </a:r>
          <a:endParaRPr lang="ko-KR" altLang="en-US" sz="1400" kern="1200" dirty="0"/>
        </a:p>
      </dsp:txBody>
      <dsp:txXfrm>
        <a:off x="1604519" y="431596"/>
        <a:ext cx="1836019" cy="377803"/>
      </dsp:txXfrm>
    </dsp:sp>
    <dsp:sp modelId="{0F5E37E8-F1EA-4C78-BC5D-80E6B0D3A932}">
      <dsp:nvSpPr>
        <dsp:cNvPr id="0" name=""/>
        <dsp:cNvSpPr/>
      </dsp:nvSpPr>
      <dsp:spPr>
        <a:xfrm rot="2268868">
          <a:off x="1330085" y="922674"/>
          <a:ext cx="306630" cy="70839"/>
        </a:xfrm>
        <a:custGeom>
          <a:avLst/>
          <a:gdLst/>
          <a:ahLst/>
          <a:cxnLst/>
          <a:rect l="0" t="0" r="0" b="0"/>
          <a:pathLst>
            <a:path>
              <a:moveTo>
                <a:pt x="0" y="35419"/>
              </a:moveTo>
              <a:lnTo>
                <a:pt x="306630" y="3541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rot="2268868">
        <a:off x="1475734" y="950428"/>
        <a:ext cx="15331" cy="15331"/>
      </dsp:txXfrm>
    </dsp:sp>
    <dsp:sp modelId="{1941DB47-887D-4F5E-BEAB-234388A6DCCF}">
      <dsp:nvSpPr>
        <dsp:cNvPr id="0" name=""/>
        <dsp:cNvSpPr/>
      </dsp:nvSpPr>
      <dsp:spPr>
        <a:xfrm>
          <a:off x="1604519" y="863191"/>
          <a:ext cx="1836019" cy="37780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School</a:t>
          </a:r>
          <a:endParaRPr lang="ko-KR" altLang="en-US" sz="1400" kern="1200" dirty="0"/>
        </a:p>
      </dsp:txBody>
      <dsp:txXfrm>
        <a:off x="1604519" y="863191"/>
        <a:ext cx="1836019" cy="3778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atin typeface="Calibri" pitchFamily="34" charset="0"/>
                <a:ea typeface="굴림" charset="-127"/>
              </a:defRPr>
            </a:lvl1pPr>
          </a:lstStyle>
          <a:p>
            <a:pPr>
              <a:defRPr/>
            </a:pPr>
            <a:endParaRPr lang="en-US" altLang="ko-KR"/>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굴림" charset="-127"/>
              </a:defRPr>
            </a:lvl1pPr>
          </a:lstStyle>
          <a:p>
            <a:pPr>
              <a:defRPr/>
            </a:pPr>
            <a:fld id="{9B1A3CF6-C12F-4A38-97FA-4C88C921A5CE}" type="datetimeFigureOut">
              <a:rPr lang="en-US" altLang="ko-KR"/>
              <a:pPr>
                <a:defRPr/>
              </a:pPr>
              <a:t>5/14/2012</a:t>
            </a:fld>
            <a:endParaRPr lang="en-US" altLang="ko-K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atin typeface="Calibri" pitchFamily="34" charset="0"/>
                <a:ea typeface="굴림" charset="-127"/>
              </a:defRPr>
            </a:lvl1pPr>
          </a:lstStyle>
          <a:p>
            <a:pPr>
              <a:defRPr/>
            </a:pPr>
            <a:endParaRPr lang="en-US" altLang="ko-K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ea typeface="굴림" charset="-127"/>
              </a:defRPr>
            </a:lvl1pPr>
          </a:lstStyle>
          <a:p>
            <a:pPr>
              <a:defRPr/>
            </a:pPr>
            <a:fld id="{7C94A8BF-33DF-469D-859B-97A9C3D9876D}"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38916" name="Slide Number Placeholder 3"/>
          <p:cNvSpPr>
            <a:spLocks noGrp="1"/>
          </p:cNvSpPr>
          <p:nvPr>
            <p:ph type="sldNum" sz="quarter" idx="5"/>
          </p:nvPr>
        </p:nvSpPr>
        <p:spPr bwMode="auto">
          <a:noFill/>
          <a:ln>
            <a:miter lim="800000"/>
            <a:headEnd/>
            <a:tailEnd/>
          </a:ln>
        </p:spPr>
        <p:txBody>
          <a:bodyPr/>
          <a:lstStyle/>
          <a:p>
            <a:fld id="{89AE93B3-9378-41D4-A7D9-2434A6CD60E3}" type="slidenum">
              <a:rPr lang="en-US" altLang="ko-KR" smtClean="0"/>
              <a:pPr/>
              <a:t>9</a:t>
            </a:fld>
            <a:endParaRPr lang="en-US" altLang="ko-K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44036" name="Slide Number Placeholder 3"/>
          <p:cNvSpPr>
            <a:spLocks noGrp="1"/>
          </p:cNvSpPr>
          <p:nvPr>
            <p:ph type="sldNum" sz="quarter" idx="5"/>
          </p:nvPr>
        </p:nvSpPr>
        <p:spPr bwMode="auto">
          <a:noFill/>
          <a:ln>
            <a:miter lim="800000"/>
            <a:headEnd/>
            <a:tailEnd/>
          </a:ln>
        </p:spPr>
        <p:txBody>
          <a:bodyPr/>
          <a:lstStyle/>
          <a:p>
            <a:fld id="{C0BFDDB6-9C21-4C42-9EAF-EA5C2359C085}" type="slidenum">
              <a:rPr lang="en-US" altLang="ko-KR"/>
              <a:pPr/>
              <a:t>25</a:t>
            </a:fld>
            <a:endParaRPr lang="en-US" altLang="ko-K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44036" name="Slide Number Placeholder 3"/>
          <p:cNvSpPr>
            <a:spLocks noGrp="1"/>
          </p:cNvSpPr>
          <p:nvPr>
            <p:ph type="sldNum" sz="quarter" idx="5"/>
          </p:nvPr>
        </p:nvSpPr>
        <p:spPr bwMode="auto">
          <a:noFill/>
          <a:ln>
            <a:miter lim="800000"/>
            <a:headEnd/>
            <a:tailEnd/>
          </a:ln>
        </p:spPr>
        <p:txBody>
          <a:bodyPr/>
          <a:lstStyle/>
          <a:p>
            <a:fld id="{C0BFDDB6-9C21-4C42-9EAF-EA5C2359C085}" type="slidenum">
              <a:rPr lang="en-US" altLang="ko-KR"/>
              <a:pPr/>
              <a:t>26</a:t>
            </a:fld>
            <a:endParaRPr lang="en-US" altLang="ko-K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44036" name="Slide Number Placeholder 3"/>
          <p:cNvSpPr>
            <a:spLocks noGrp="1"/>
          </p:cNvSpPr>
          <p:nvPr>
            <p:ph type="sldNum" sz="quarter" idx="5"/>
          </p:nvPr>
        </p:nvSpPr>
        <p:spPr bwMode="auto">
          <a:noFill/>
          <a:ln>
            <a:miter lim="800000"/>
            <a:headEnd/>
            <a:tailEnd/>
          </a:ln>
        </p:spPr>
        <p:txBody>
          <a:bodyPr/>
          <a:lstStyle/>
          <a:p>
            <a:fld id="{C0BFDDB6-9C21-4C42-9EAF-EA5C2359C085}" type="slidenum">
              <a:rPr lang="en-US" altLang="ko-KR"/>
              <a:pPr/>
              <a:t>27</a:t>
            </a:fld>
            <a:endParaRPr lang="en-US" altLang="ko-K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44036" name="Slide Number Placeholder 3"/>
          <p:cNvSpPr>
            <a:spLocks noGrp="1"/>
          </p:cNvSpPr>
          <p:nvPr>
            <p:ph type="sldNum" sz="quarter" idx="5"/>
          </p:nvPr>
        </p:nvSpPr>
        <p:spPr bwMode="auto">
          <a:noFill/>
          <a:ln>
            <a:miter lim="800000"/>
            <a:headEnd/>
            <a:tailEnd/>
          </a:ln>
        </p:spPr>
        <p:txBody>
          <a:bodyPr/>
          <a:lstStyle/>
          <a:p>
            <a:fld id="{C0BFDDB6-9C21-4C42-9EAF-EA5C2359C085}" type="slidenum">
              <a:rPr lang="en-US" altLang="ko-KR"/>
              <a:pPr/>
              <a:t>28</a:t>
            </a:fld>
            <a:endParaRPr lang="en-US" altLang="ko-K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44036" name="Slide Number Placeholder 3"/>
          <p:cNvSpPr>
            <a:spLocks noGrp="1"/>
          </p:cNvSpPr>
          <p:nvPr>
            <p:ph type="sldNum" sz="quarter" idx="5"/>
          </p:nvPr>
        </p:nvSpPr>
        <p:spPr bwMode="auto">
          <a:noFill/>
          <a:ln>
            <a:miter lim="800000"/>
            <a:headEnd/>
            <a:tailEnd/>
          </a:ln>
        </p:spPr>
        <p:txBody>
          <a:bodyPr/>
          <a:lstStyle/>
          <a:p>
            <a:fld id="{C0BFDDB6-9C21-4C42-9EAF-EA5C2359C085}" type="slidenum">
              <a:rPr lang="en-US" altLang="ko-KR"/>
              <a:pPr/>
              <a:t>29</a:t>
            </a:fld>
            <a:endParaRPr lang="en-US" altLang="ko-K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44036" name="Slide Number Placeholder 3"/>
          <p:cNvSpPr>
            <a:spLocks noGrp="1"/>
          </p:cNvSpPr>
          <p:nvPr>
            <p:ph type="sldNum" sz="quarter" idx="5"/>
          </p:nvPr>
        </p:nvSpPr>
        <p:spPr bwMode="auto">
          <a:noFill/>
          <a:ln>
            <a:miter lim="800000"/>
            <a:headEnd/>
            <a:tailEnd/>
          </a:ln>
        </p:spPr>
        <p:txBody>
          <a:bodyPr/>
          <a:lstStyle/>
          <a:p>
            <a:fld id="{C0BFDDB6-9C21-4C42-9EAF-EA5C2359C085}" type="slidenum">
              <a:rPr lang="en-US" altLang="ko-KR"/>
              <a:pPr/>
              <a:t>30</a:t>
            </a:fld>
            <a:endParaRPr lang="en-US" altLang="ko-K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45060" name="Slide Number Placeholder 3"/>
          <p:cNvSpPr>
            <a:spLocks noGrp="1"/>
          </p:cNvSpPr>
          <p:nvPr>
            <p:ph type="sldNum" sz="quarter" idx="5"/>
          </p:nvPr>
        </p:nvSpPr>
        <p:spPr bwMode="auto">
          <a:noFill/>
          <a:ln>
            <a:miter lim="800000"/>
            <a:headEnd/>
            <a:tailEnd/>
          </a:ln>
        </p:spPr>
        <p:txBody>
          <a:bodyPr/>
          <a:lstStyle/>
          <a:p>
            <a:fld id="{0ED170A7-BFF5-4422-A56E-77036DBCD93A}" type="slidenum">
              <a:rPr lang="en-US" altLang="ko-KR"/>
              <a:pPr/>
              <a:t>31</a:t>
            </a:fld>
            <a:endParaRPr lang="en-US" altLang="ko-K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34820" name="Slide Number Placeholder 3"/>
          <p:cNvSpPr>
            <a:spLocks noGrp="1"/>
          </p:cNvSpPr>
          <p:nvPr>
            <p:ph type="sldNum" sz="quarter" idx="5"/>
          </p:nvPr>
        </p:nvSpPr>
        <p:spPr bwMode="auto">
          <a:noFill/>
          <a:ln>
            <a:miter lim="800000"/>
            <a:headEnd/>
            <a:tailEnd/>
          </a:ln>
        </p:spPr>
        <p:txBody>
          <a:bodyPr/>
          <a:lstStyle/>
          <a:p>
            <a:fld id="{709505AF-2530-47F6-A22A-DB9E8571154F}" type="slidenum">
              <a:rPr lang="en-US" altLang="ko-KR" smtClean="0"/>
              <a:pPr/>
              <a:t>15</a:t>
            </a:fld>
            <a:endParaRPr lang="en-US" altLang="ko-K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35844" name="Slide Number Placeholder 3"/>
          <p:cNvSpPr>
            <a:spLocks noGrp="1"/>
          </p:cNvSpPr>
          <p:nvPr>
            <p:ph type="sldNum" sz="quarter" idx="5"/>
          </p:nvPr>
        </p:nvSpPr>
        <p:spPr bwMode="auto">
          <a:noFill/>
          <a:ln>
            <a:miter lim="800000"/>
            <a:headEnd/>
            <a:tailEnd/>
          </a:ln>
        </p:spPr>
        <p:txBody>
          <a:bodyPr/>
          <a:lstStyle/>
          <a:p>
            <a:fld id="{BDB5D781-191D-4ECE-BBD2-F7FE75709876}" type="slidenum">
              <a:rPr lang="en-US" altLang="ko-KR" smtClean="0"/>
              <a:pPr/>
              <a:t>16</a:t>
            </a:fld>
            <a:endParaRPr lang="en-US" altLang="ko-K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36868" name="Slide Number Placeholder 3"/>
          <p:cNvSpPr>
            <a:spLocks noGrp="1"/>
          </p:cNvSpPr>
          <p:nvPr>
            <p:ph type="sldNum" sz="quarter" idx="5"/>
          </p:nvPr>
        </p:nvSpPr>
        <p:spPr bwMode="auto">
          <a:noFill/>
          <a:ln>
            <a:miter lim="800000"/>
            <a:headEnd/>
            <a:tailEnd/>
          </a:ln>
        </p:spPr>
        <p:txBody>
          <a:bodyPr/>
          <a:lstStyle/>
          <a:p>
            <a:fld id="{FED114AA-121E-46A5-917B-DA63231F2A9E}" type="slidenum">
              <a:rPr lang="en-US" altLang="ko-KR" smtClean="0"/>
              <a:pPr/>
              <a:t>17</a:t>
            </a:fld>
            <a:endParaRPr lang="en-US" altLang="ko-K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7891" name="슬라이드 노트 개체 틀 2"/>
          <p:cNvSpPr>
            <a:spLocks noGrp="1"/>
          </p:cNvSpPr>
          <p:nvPr>
            <p:ph type="body" idx="1"/>
          </p:nvPr>
        </p:nvSpPr>
        <p:spPr bwMode="auto">
          <a:noFill/>
        </p:spPr>
        <p:txBody>
          <a:bodyPr wrap="square" numCol="1" anchor="t" anchorCtr="0" compatLnSpc="1">
            <a:prstTxWarp prst="textNoShape">
              <a:avLst/>
            </a:prstTxWarp>
          </a:bodyPr>
          <a:lstStyle/>
          <a:p>
            <a:endParaRPr lang="ko-KR" altLang="en-US" smtClean="0"/>
          </a:p>
        </p:txBody>
      </p:sp>
      <p:sp>
        <p:nvSpPr>
          <p:cNvPr id="37892" name="슬라이드 번호 개체 틀 3"/>
          <p:cNvSpPr>
            <a:spLocks noGrp="1"/>
          </p:cNvSpPr>
          <p:nvPr>
            <p:ph type="sldNum" sz="quarter" idx="5"/>
          </p:nvPr>
        </p:nvSpPr>
        <p:spPr bwMode="auto">
          <a:noFill/>
          <a:ln>
            <a:miter lim="800000"/>
            <a:headEnd/>
            <a:tailEnd/>
          </a:ln>
        </p:spPr>
        <p:txBody>
          <a:bodyPr/>
          <a:lstStyle/>
          <a:p>
            <a:fld id="{58B8E7B2-4D49-4F34-95E8-964C42057442}" type="slidenum">
              <a:rPr lang="en-US" altLang="ko-KR" smtClean="0"/>
              <a:pPr/>
              <a:t>18</a:t>
            </a:fld>
            <a:endParaRPr lang="en-US" altLang="ko-K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41988" name="Slide Number Placeholder 3"/>
          <p:cNvSpPr>
            <a:spLocks noGrp="1"/>
          </p:cNvSpPr>
          <p:nvPr>
            <p:ph type="sldNum" sz="quarter" idx="5"/>
          </p:nvPr>
        </p:nvSpPr>
        <p:spPr bwMode="auto">
          <a:noFill/>
          <a:ln>
            <a:miter lim="800000"/>
            <a:headEnd/>
            <a:tailEnd/>
          </a:ln>
        </p:spPr>
        <p:txBody>
          <a:bodyPr/>
          <a:lstStyle/>
          <a:p>
            <a:fld id="{6ACF4DA7-5B8A-481C-9901-C946049336E8}" type="slidenum">
              <a:rPr lang="en-US" altLang="ko-KR" smtClean="0"/>
              <a:pPr/>
              <a:t>20</a:t>
            </a:fld>
            <a:endParaRPr lang="en-US" altLang="ko-K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43012" name="Slide Number Placeholder 3"/>
          <p:cNvSpPr>
            <a:spLocks noGrp="1"/>
          </p:cNvSpPr>
          <p:nvPr>
            <p:ph type="sldNum" sz="quarter" idx="5"/>
          </p:nvPr>
        </p:nvSpPr>
        <p:spPr bwMode="auto">
          <a:noFill/>
          <a:ln>
            <a:miter lim="800000"/>
            <a:headEnd/>
            <a:tailEnd/>
          </a:ln>
        </p:spPr>
        <p:txBody>
          <a:bodyPr/>
          <a:lstStyle/>
          <a:p>
            <a:fld id="{EF9E0882-B5AF-4F71-8C53-B208F448301C}" type="slidenum">
              <a:rPr lang="en-US" altLang="ko-KR" smtClean="0"/>
              <a:pPr/>
              <a:t>21</a:t>
            </a:fld>
            <a:endParaRPr lang="en-US" altLang="ko-K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39940" name="Slide Number Placeholder 3"/>
          <p:cNvSpPr>
            <a:spLocks noGrp="1"/>
          </p:cNvSpPr>
          <p:nvPr>
            <p:ph type="sldNum" sz="quarter" idx="5"/>
          </p:nvPr>
        </p:nvSpPr>
        <p:spPr bwMode="auto">
          <a:noFill/>
          <a:ln>
            <a:miter lim="800000"/>
            <a:headEnd/>
            <a:tailEnd/>
          </a:ln>
        </p:spPr>
        <p:txBody>
          <a:bodyPr/>
          <a:lstStyle/>
          <a:p>
            <a:fld id="{8D8D3233-2C07-4EC1-B35A-1890AA7BB5C3}" type="slidenum">
              <a:rPr lang="en-US" altLang="ko-KR" smtClean="0"/>
              <a:pPr/>
              <a:t>22</a:t>
            </a:fld>
            <a:endParaRPr lang="en-US" altLang="ko-K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40964" name="Slide Number Placeholder 3"/>
          <p:cNvSpPr>
            <a:spLocks noGrp="1"/>
          </p:cNvSpPr>
          <p:nvPr>
            <p:ph type="sldNum" sz="quarter" idx="5"/>
          </p:nvPr>
        </p:nvSpPr>
        <p:spPr bwMode="auto">
          <a:noFill/>
          <a:ln>
            <a:miter lim="800000"/>
            <a:headEnd/>
            <a:tailEnd/>
          </a:ln>
        </p:spPr>
        <p:txBody>
          <a:bodyPr/>
          <a:lstStyle/>
          <a:p>
            <a:fld id="{13B9779F-F4D4-40DC-BE29-69431CADE3EF}" type="slidenum">
              <a:rPr lang="en-US" altLang="ko-KR" smtClean="0"/>
              <a:pPr/>
              <a:t>23</a:t>
            </a:fld>
            <a:endParaRPr lang="en-US" altLang="ko-K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BEF7CAE-A153-4904-A0A9-C4CC4A22D5E1}" type="datetimeFigureOut">
              <a:rPr lang="en-US" altLang="ko-KR"/>
              <a:pPr>
                <a:defRPr/>
              </a:pPr>
              <a:t>5/14/2012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a:lvl1pPr>
          </a:lstStyle>
          <a:p>
            <a:pPr>
              <a:defRPr/>
            </a:pPr>
            <a:fld id="{144DAA9B-85A9-4A12-B9D3-C14ACE1B6663}" type="slidenum">
              <a:rPr lang="en-US" altLang="ko-KR"/>
              <a:pPr>
                <a:defRPr/>
              </a:pPr>
              <a:t>‹#›</a:t>
            </a:fld>
            <a:endParaRPr lang="en-US" altLang="ko-K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58B55D-4239-4E88-A8BD-42CA3AC769FB}" type="datetimeFigureOut">
              <a:rPr lang="en-US" altLang="ko-KR"/>
              <a:pPr>
                <a:defRPr/>
              </a:pPr>
              <a:t>5/14/2012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a:lvl1pPr>
          </a:lstStyle>
          <a:p>
            <a:pPr>
              <a:defRPr/>
            </a:pPr>
            <a:fld id="{FAA17756-6C18-4446-80DC-60A3433C4E65}" type="slidenum">
              <a:rPr lang="en-US" altLang="ko-KR"/>
              <a:pPr>
                <a:defRPr/>
              </a:pPr>
              <a:t>‹#›</a:t>
            </a:fld>
            <a:endParaRPr lang="en-US" altLang="ko-K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E6E38C0-9BB6-44C5-A522-E336D6F8D0FE}" type="datetimeFigureOut">
              <a:rPr lang="en-US" altLang="ko-KR"/>
              <a:pPr>
                <a:defRPr/>
              </a:pPr>
              <a:t>5/14/2012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a:lvl1pPr>
          </a:lstStyle>
          <a:p>
            <a:pPr>
              <a:defRPr/>
            </a:pPr>
            <a:fld id="{5ACA8A0D-AB5D-456D-BF5C-327B59AE5021}" type="slidenum">
              <a:rPr lang="en-US" altLang="ko-KR"/>
              <a:pPr>
                <a:defRP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10A16BF-8ABF-4257-B856-7CEAF1959B97}" type="datetimeFigureOut">
              <a:rPr lang="en-US" altLang="ko-KR"/>
              <a:pPr>
                <a:defRPr/>
              </a:pPr>
              <a:t>5/14/2012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a:lvl1pPr>
          </a:lstStyle>
          <a:p>
            <a:pPr>
              <a:defRPr/>
            </a:pPr>
            <a:fld id="{1F61240C-0E76-40C0-9F28-AD1CD4181159}" type="slidenum">
              <a:rPr lang="en-US" altLang="ko-KR"/>
              <a:pPr>
                <a:defRPr/>
              </a:pPr>
              <a:t>‹#›</a:t>
            </a:fld>
            <a:endParaRPr lang="en-US" altLang="ko-KR"/>
          </a:p>
        </p:txBody>
      </p:sp>
      <p:pic>
        <p:nvPicPr>
          <p:cNvPr id="7" name="Picture 2" descr="H:\팀회의록(규환노트북망가진이후)\KB_s_en2.jpg"/>
          <p:cNvPicPr>
            <a:picLocks noChangeAspect="1" noChangeArrowheads="1"/>
          </p:cNvPicPr>
          <p:nvPr userDrawn="1"/>
        </p:nvPicPr>
        <p:blipFill>
          <a:blip r:embed="rId2" cstate="print">
            <a:lum bright="10000"/>
          </a:blip>
          <a:srcRect t="19544" b="26819"/>
          <a:stretch>
            <a:fillRect/>
          </a:stretch>
        </p:blipFill>
        <p:spPr bwMode="auto">
          <a:xfrm>
            <a:off x="5592812" y="2158"/>
            <a:ext cx="1979712" cy="288032"/>
          </a:xfrm>
          <a:prstGeom prst="rect">
            <a:avLst/>
          </a:prstGeom>
          <a:noFill/>
        </p:spPr>
      </p:pic>
      <p:pic>
        <p:nvPicPr>
          <p:cNvPr id="8" name="Picture 6" descr="http://www.ymcachiangmai.org/UserFiles/Image/history/logo_ymca01.jpg"/>
          <p:cNvPicPr>
            <a:picLocks noChangeAspect="1" noChangeArrowheads="1"/>
          </p:cNvPicPr>
          <p:nvPr userDrawn="1"/>
        </p:nvPicPr>
        <p:blipFill>
          <a:blip r:embed="rId3" cstate="print">
            <a:lum bright="40000"/>
          </a:blip>
          <a:srcRect/>
          <a:stretch>
            <a:fillRect/>
          </a:stretch>
        </p:blipFill>
        <p:spPr bwMode="auto">
          <a:xfrm>
            <a:off x="7572524" y="2159"/>
            <a:ext cx="331448" cy="317442"/>
          </a:xfrm>
          <a:prstGeom prst="rect">
            <a:avLst/>
          </a:prstGeom>
          <a:noFill/>
        </p:spPr>
      </p:pic>
      <p:pic>
        <p:nvPicPr>
          <p:cNvPr id="9" name="Picture 8" descr="http://www.raonatti.org/images/top/logo.jpg"/>
          <p:cNvPicPr>
            <a:picLocks noChangeAspect="1" noChangeArrowheads="1"/>
          </p:cNvPicPr>
          <p:nvPr userDrawn="1"/>
        </p:nvPicPr>
        <p:blipFill>
          <a:blip r:embed="rId4" cstate="print">
            <a:lum bright="30000"/>
          </a:blip>
          <a:srcRect l="-6562" t="29193"/>
          <a:stretch>
            <a:fillRect/>
          </a:stretch>
        </p:blipFill>
        <p:spPr bwMode="auto">
          <a:xfrm>
            <a:off x="7884368" y="0"/>
            <a:ext cx="1169293" cy="304690"/>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7C2F68-44EE-4908-B9BE-4DEF94C86B11}" type="datetimeFigureOut">
              <a:rPr lang="en-US" altLang="ko-KR"/>
              <a:pPr>
                <a:defRPr/>
              </a:pPr>
              <a:t>5/14/2012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a:lvl1pPr>
          </a:lstStyle>
          <a:p>
            <a:pPr>
              <a:defRPr/>
            </a:pPr>
            <a:fld id="{E6AAE6F3-8EBE-40E3-9D52-52E66236479C}" type="slidenum">
              <a:rPr lang="en-US" altLang="ko-KR"/>
              <a:pPr>
                <a:defRPr/>
              </a:pPr>
              <a:t>‹#›</a:t>
            </a:fld>
            <a:endParaRPr lang="en-US" altLang="ko-K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BE88CB2-B145-4130-ABE5-E24F0B072126}" type="datetimeFigureOut">
              <a:rPr lang="en-US" altLang="ko-KR"/>
              <a:pPr>
                <a:defRPr/>
              </a:pPr>
              <a:t>5/14/2012</a:t>
            </a:fld>
            <a:endParaRPr lang="en-US" altLang="ko-KR"/>
          </a:p>
        </p:txBody>
      </p:sp>
      <p:sp>
        <p:nvSpPr>
          <p:cNvPr id="6" name="Footer Placeholder 4"/>
          <p:cNvSpPr>
            <a:spLocks noGrp="1"/>
          </p:cNvSpPr>
          <p:nvPr>
            <p:ph type="ftr" sz="quarter" idx="11"/>
          </p:nvPr>
        </p:nvSpPr>
        <p:spPr/>
        <p:txBody>
          <a:bodyPr/>
          <a:lstStyle>
            <a:lvl1pPr>
              <a:defRPr/>
            </a:lvl1pPr>
          </a:lstStyle>
          <a:p>
            <a:pPr>
              <a:defRPr/>
            </a:pPr>
            <a:endParaRPr lang="en-US" altLang="ko-KR"/>
          </a:p>
        </p:txBody>
      </p:sp>
      <p:sp>
        <p:nvSpPr>
          <p:cNvPr id="7" name="Slide Number Placeholder 5"/>
          <p:cNvSpPr>
            <a:spLocks noGrp="1"/>
          </p:cNvSpPr>
          <p:nvPr>
            <p:ph type="sldNum" sz="quarter" idx="12"/>
          </p:nvPr>
        </p:nvSpPr>
        <p:spPr/>
        <p:txBody>
          <a:bodyPr/>
          <a:lstStyle>
            <a:lvl1pPr>
              <a:defRPr/>
            </a:lvl1pPr>
          </a:lstStyle>
          <a:p>
            <a:pPr>
              <a:defRPr/>
            </a:pPr>
            <a:fld id="{9C4BABC4-E6EB-4045-8579-E50B5768476C}" type="slidenum">
              <a:rPr lang="en-US" altLang="ko-KR"/>
              <a:pPr>
                <a:defRPr/>
              </a:pPr>
              <a:t>‹#›</a:t>
            </a:fld>
            <a:endParaRPr lang="en-US" altLang="ko-K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38DDF80-6B08-4DCE-8457-ABCD18C5D937}" type="datetimeFigureOut">
              <a:rPr lang="en-US" altLang="ko-KR"/>
              <a:pPr>
                <a:defRPr/>
              </a:pPr>
              <a:t>5/14/2012</a:t>
            </a:fld>
            <a:endParaRPr lang="en-US" altLang="ko-KR"/>
          </a:p>
        </p:txBody>
      </p:sp>
      <p:sp>
        <p:nvSpPr>
          <p:cNvPr id="8" name="Footer Placeholder 4"/>
          <p:cNvSpPr>
            <a:spLocks noGrp="1"/>
          </p:cNvSpPr>
          <p:nvPr>
            <p:ph type="ftr" sz="quarter" idx="11"/>
          </p:nvPr>
        </p:nvSpPr>
        <p:spPr/>
        <p:txBody>
          <a:bodyPr/>
          <a:lstStyle>
            <a:lvl1pPr>
              <a:defRPr/>
            </a:lvl1pPr>
          </a:lstStyle>
          <a:p>
            <a:pPr>
              <a:defRPr/>
            </a:pPr>
            <a:endParaRPr lang="en-US" altLang="ko-KR"/>
          </a:p>
        </p:txBody>
      </p:sp>
      <p:sp>
        <p:nvSpPr>
          <p:cNvPr id="9" name="Slide Number Placeholder 5"/>
          <p:cNvSpPr>
            <a:spLocks noGrp="1"/>
          </p:cNvSpPr>
          <p:nvPr>
            <p:ph type="sldNum" sz="quarter" idx="12"/>
          </p:nvPr>
        </p:nvSpPr>
        <p:spPr/>
        <p:txBody>
          <a:bodyPr/>
          <a:lstStyle>
            <a:lvl1pPr>
              <a:defRPr/>
            </a:lvl1pPr>
          </a:lstStyle>
          <a:p>
            <a:pPr>
              <a:defRPr/>
            </a:pPr>
            <a:fld id="{C5E6CC2C-DF0E-49EA-9D39-99D41800A576}" type="slidenum">
              <a:rPr lang="en-US" altLang="ko-KR"/>
              <a:pPr>
                <a:defRPr/>
              </a:pPr>
              <a:t>‹#›</a:t>
            </a:fld>
            <a:endParaRPr lang="en-US" altLang="ko-K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4810FFF-4FB5-4296-803A-0EC8CC6F09E4}" type="datetimeFigureOut">
              <a:rPr lang="en-US" altLang="ko-KR"/>
              <a:pPr>
                <a:defRPr/>
              </a:pPr>
              <a:t>5/14/2012</a:t>
            </a:fld>
            <a:endParaRPr lang="en-US" altLang="ko-KR"/>
          </a:p>
        </p:txBody>
      </p:sp>
      <p:sp>
        <p:nvSpPr>
          <p:cNvPr id="4" name="Footer Placeholder 4"/>
          <p:cNvSpPr>
            <a:spLocks noGrp="1"/>
          </p:cNvSpPr>
          <p:nvPr>
            <p:ph type="ftr" sz="quarter" idx="11"/>
          </p:nvPr>
        </p:nvSpPr>
        <p:spPr/>
        <p:txBody>
          <a:bodyPr/>
          <a:lstStyle>
            <a:lvl1pPr>
              <a:defRPr/>
            </a:lvl1pPr>
          </a:lstStyle>
          <a:p>
            <a:pPr>
              <a:defRPr/>
            </a:pPr>
            <a:endParaRPr lang="en-US" altLang="ko-KR"/>
          </a:p>
        </p:txBody>
      </p:sp>
      <p:sp>
        <p:nvSpPr>
          <p:cNvPr id="5" name="Slide Number Placeholder 5"/>
          <p:cNvSpPr>
            <a:spLocks noGrp="1"/>
          </p:cNvSpPr>
          <p:nvPr>
            <p:ph type="sldNum" sz="quarter" idx="12"/>
          </p:nvPr>
        </p:nvSpPr>
        <p:spPr/>
        <p:txBody>
          <a:bodyPr/>
          <a:lstStyle>
            <a:lvl1pPr>
              <a:defRPr/>
            </a:lvl1pPr>
          </a:lstStyle>
          <a:p>
            <a:pPr>
              <a:defRPr/>
            </a:pPr>
            <a:fld id="{9C5E5C14-CDD9-4602-91FB-9A37F8BEC6DB}" type="slidenum">
              <a:rPr lang="en-US" altLang="ko-KR"/>
              <a:pPr>
                <a:defRPr/>
              </a:pPr>
              <a:t>‹#›</a:t>
            </a:fld>
            <a:endParaRPr lang="en-US" altLang="ko-K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EC3A4C-CA44-4DA9-A9BE-B7C352B53D12}" type="datetimeFigureOut">
              <a:rPr lang="en-US" altLang="ko-KR"/>
              <a:pPr>
                <a:defRPr/>
              </a:pPr>
              <a:t>5/14/2012</a:t>
            </a:fld>
            <a:endParaRPr lang="en-US" altLang="ko-KR"/>
          </a:p>
        </p:txBody>
      </p:sp>
      <p:sp>
        <p:nvSpPr>
          <p:cNvPr id="3" name="Footer Placeholder 4"/>
          <p:cNvSpPr>
            <a:spLocks noGrp="1"/>
          </p:cNvSpPr>
          <p:nvPr>
            <p:ph type="ftr" sz="quarter" idx="11"/>
          </p:nvPr>
        </p:nvSpPr>
        <p:spPr/>
        <p:txBody>
          <a:bodyPr/>
          <a:lstStyle>
            <a:lvl1pPr>
              <a:defRPr/>
            </a:lvl1pPr>
          </a:lstStyle>
          <a:p>
            <a:pPr>
              <a:defRPr/>
            </a:pPr>
            <a:endParaRPr lang="en-US" altLang="ko-KR"/>
          </a:p>
        </p:txBody>
      </p:sp>
      <p:sp>
        <p:nvSpPr>
          <p:cNvPr id="4" name="Slide Number Placeholder 5"/>
          <p:cNvSpPr>
            <a:spLocks noGrp="1"/>
          </p:cNvSpPr>
          <p:nvPr>
            <p:ph type="sldNum" sz="quarter" idx="12"/>
          </p:nvPr>
        </p:nvSpPr>
        <p:spPr/>
        <p:txBody>
          <a:bodyPr/>
          <a:lstStyle>
            <a:lvl1pPr>
              <a:defRPr/>
            </a:lvl1pPr>
          </a:lstStyle>
          <a:p>
            <a:pPr>
              <a:defRPr/>
            </a:pPr>
            <a:fld id="{680B08D7-44F2-4231-96E9-9790259450C5}" type="slidenum">
              <a:rPr lang="en-US" altLang="ko-KR"/>
              <a:pPr>
                <a:defRPr/>
              </a:pPr>
              <a:t>‹#›</a:t>
            </a:fld>
            <a:endParaRPr lang="en-US" altLang="ko-K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818321-DAF1-458F-B96D-2B8DED09CBF9}" type="datetimeFigureOut">
              <a:rPr lang="en-US" altLang="ko-KR"/>
              <a:pPr>
                <a:defRPr/>
              </a:pPr>
              <a:t>5/14/2012</a:t>
            </a:fld>
            <a:endParaRPr lang="en-US" altLang="ko-KR"/>
          </a:p>
        </p:txBody>
      </p:sp>
      <p:sp>
        <p:nvSpPr>
          <p:cNvPr id="6" name="Footer Placeholder 4"/>
          <p:cNvSpPr>
            <a:spLocks noGrp="1"/>
          </p:cNvSpPr>
          <p:nvPr>
            <p:ph type="ftr" sz="quarter" idx="11"/>
          </p:nvPr>
        </p:nvSpPr>
        <p:spPr/>
        <p:txBody>
          <a:bodyPr/>
          <a:lstStyle>
            <a:lvl1pPr>
              <a:defRPr/>
            </a:lvl1pPr>
          </a:lstStyle>
          <a:p>
            <a:pPr>
              <a:defRPr/>
            </a:pPr>
            <a:endParaRPr lang="en-US" altLang="ko-KR"/>
          </a:p>
        </p:txBody>
      </p:sp>
      <p:sp>
        <p:nvSpPr>
          <p:cNvPr id="7" name="Slide Number Placeholder 5"/>
          <p:cNvSpPr>
            <a:spLocks noGrp="1"/>
          </p:cNvSpPr>
          <p:nvPr>
            <p:ph type="sldNum" sz="quarter" idx="12"/>
          </p:nvPr>
        </p:nvSpPr>
        <p:spPr/>
        <p:txBody>
          <a:bodyPr/>
          <a:lstStyle>
            <a:lvl1pPr>
              <a:defRPr/>
            </a:lvl1pPr>
          </a:lstStyle>
          <a:p>
            <a:pPr>
              <a:defRPr/>
            </a:pPr>
            <a:fld id="{ACE4E47F-2D59-478A-A167-0974CEEE8347}" type="slidenum">
              <a:rPr lang="en-US" altLang="ko-KR"/>
              <a:pPr>
                <a:defRPr/>
              </a:pPr>
              <a:t>‹#›</a:t>
            </a:fld>
            <a:endParaRPr lang="en-US" altLang="ko-K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631112-4C65-4D71-A308-3E5750ABA211}" type="datetimeFigureOut">
              <a:rPr lang="en-US" altLang="ko-KR"/>
              <a:pPr>
                <a:defRPr/>
              </a:pPr>
              <a:t>5/14/2012</a:t>
            </a:fld>
            <a:endParaRPr lang="en-US" altLang="ko-KR"/>
          </a:p>
        </p:txBody>
      </p:sp>
      <p:sp>
        <p:nvSpPr>
          <p:cNvPr id="6" name="Footer Placeholder 4"/>
          <p:cNvSpPr>
            <a:spLocks noGrp="1"/>
          </p:cNvSpPr>
          <p:nvPr>
            <p:ph type="ftr" sz="quarter" idx="11"/>
          </p:nvPr>
        </p:nvSpPr>
        <p:spPr/>
        <p:txBody>
          <a:bodyPr/>
          <a:lstStyle>
            <a:lvl1pPr>
              <a:defRPr/>
            </a:lvl1pPr>
          </a:lstStyle>
          <a:p>
            <a:pPr>
              <a:defRPr/>
            </a:pPr>
            <a:endParaRPr lang="en-US" altLang="ko-KR"/>
          </a:p>
        </p:txBody>
      </p:sp>
      <p:sp>
        <p:nvSpPr>
          <p:cNvPr id="7" name="Slide Number Placeholder 5"/>
          <p:cNvSpPr>
            <a:spLocks noGrp="1"/>
          </p:cNvSpPr>
          <p:nvPr>
            <p:ph type="sldNum" sz="quarter" idx="12"/>
          </p:nvPr>
        </p:nvSpPr>
        <p:spPr/>
        <p:txBody>
          <a:bodyPr/>
          <a:lstStyle>
            <a:lvl1pPr>
              <a:defRPr/>
            </a:lvl1pPr>
          </a:lstStyle>
          <a:p>
            <a:pPr>
              <a:defRPr/>
            </a:pPr>
            <a:fld id="{B0629225-8507-4916-8585-605E90AB2D75}" type="slidenum">
              <a:rPr lang="en-US" altLang="ko-KR"/>
              <a:pPr>
                <a:defRPr/>
              </a:pPr>
              <a:t>‹#›</a:t>
            </a:fld>
            <a:endParaRPr lang="en-US" altLang="ko-K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굴림" charset="-127"/>
              </a:defRPr>
            </a:lvl1pPr>
          </a:lstStyle>
          <a:p>
            <a:pPr>
              <a:defRPr/>
            </a:pPr>
            <a:fld id="{0DCAC770-6ECB-4F6F-97D5-2BD18D60E264}" type="datetimeFigureOut">
              <a:rPr lang="en-US" altLang="ko-KR"/>
              <a:pPr>
                <a:defRPr/>
              </a:pPr>
              <a:t>5/14/2012</a:t>
            </a:fld>
            <a:endParaRPr lang="en-US" altLang="ko-K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ea typeface="굴림" charset="-127"/>
              </a:defRPr>
            </a:lvl1pPr>
          </a:lstStyle>
          <a:p>
            <a:pPr>
              <a:defRPr/>
            </a:pPr>
            <a:endParaRPr lang="en-US" altLang="ko-K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굴림" charset="-127"/>
              </a:defRPr>
            </a:lvl1pPr>
          </a:lstStyle>
          <a:p>
            <a:pPr>
              <a:defRPr/>
            </a:pPr>
            <a:fld id="{FF1C9062-7B22-486D-B94C-E161FEAD79D7}"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gif"/><Relationship Id="rId7" Type="http://schemas.openxmlformats.org/officeDocument/2006/relationships/image" Target="../media/image9.jpeg"/><Relationship Id="rId2"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gif"/><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28.jpeg"/><Relationship Id="rId7" Type="http://schemas.openxmlformats.org/officeDocument/2006/relationships/image" Target="../media/image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6.jpeg"/><Relationship Id="rId7"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17.jpe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2.jpe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3.jpeg"/><Relationship Id="rId9" Type="http://schemas.microsoft.com/office/2007/relationships/diagramDrawing" Target="../diagrams/drawing1.xml"/><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rot="20586458">
            <a:off x="988346" y="736553"/>
            <a:ext cx="3427541" cy="1323439"/>
          </a:xfrm>
          <a:prstGeom prst="rect">
            <a:avLst/>
          </a:prstGeom>
          <a:noFill/>
        </p:spPr>
        <p:txBody>
          <a:bodyPr wrap="none" lIns="91440" tIns="45720" rIns="91440" bIns="45720">
            <a:spAutoFit/>
          </a:bodyPr>
          <a:lstStyle/>
          <a:p>
            <a:pPr algn="ctr"/>
            <a:r>
              <a:rPr lang="ko-KR" alt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나눔손글씨 펜" pitchFamily="66" charset="-127"/>
                <a:ea typeface="나눔손글씨 펜" pitchFamily="66" charset="-127"/>
              </a:rPr>
              <a:t>안녕하세요</a:t>
            </a:r>
            <a:endParaRPr lang="en-US" altLang="ko-KR"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나눔손글씨 펜" pitchFamily="66" charset="-127"/>
              <a:ea typeface="나눔손글씨 펜" pitchFamily="66" charset="-127"/>
            </a:endParaRPr>
          </a:p>
        </p:txBody>
      </p:sp>
      <p:sp>
        <p:nvSpPr>
          <p:cNvPr id="6" name="직사각형 5"/>
          <p:cNvSpPr/>
          <p:nvPr/>
        </p:nvSpPr>
        <p:spPr>
          <a:xfrm rot="453159">
            <a:off x="3352489" y="2499811"/>
            <a:ext cx="2383986" cy="1323439"/>
          </a:xfrm>
          <a:prstGeom prst="rect">
            <a:avLst/>
          </a:prstGeom>
          <a:noFill/>
        </p:spPr>
        <p:txBody>
          <a:bodyPr wrap="none" lIns="91440" tIns="45720" rIns="91440" bIns="45720">
            <a:spAutoFit/>
          </a:bodyPr>
          <a:lstStyle/>
          <a:p>
            <a:pPr algn="ctr"/>
            <a:r>
              <a:rPr lang="en-US" altLang="ko-KR"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나눔손글씨 펜" pitchFamily="66" charset="-127"/>
                <a:ea typeface="나눔손글씨 펜" pitchFamily="66" charset="-127"/>
              </a:rPr>
              <a:t>hello</a:t>
            </a:r>
            <a:endParaRPr lang="en-US" altLang="ko-KR"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나눔손글씨 펜" pitchFamily="66" charset="-127"/>
              <a:ea typeface="나눔손글씨 펜" pitchFamily="66" charset="-127"/>
            </a:endParaRPr>
          </a:p>
        </p:txBody>
      </p:sp>
      <p:sp>
        <p:nvSpPr>
          <p:cNvPr id="7" name="직사각형 6"/>
          <p:cNvSpPr/>
          <p:nvPr/>
        </p:nvSpPr>
        <p:spPr>
          <a:xfrm rot="1450419">
            <a:off x="230091" y="3558863"/>
            <a:ext cx="3384376" cy="1323439"/>
          </a:xfrm>
          <a:prstGeom prst="rect">
            <a:avLst/>
          </a:prstGeom>
          <a:noFill/>
        </p:spPr>
        <p:txBody>
          <a:bodyPr wrap="square" lIns="91440" tIns="45720" rIns="91440" bIns="45720">
            <a:spAutoFit/>
          </a:bodyPr>
          <a:lstStyle/>
          <a:p>
            <a:r>
              <a:rPr lang="th-TH" altLang="ko-KR"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나눔손글씨 펜" pitchFamily="66" charset="-127"/>
                <a:ea typeface="나눔손글씨 펜" pitchFamily="66" charset="-127"/>
              </a:rPr>
              <a:t>สวัสดีครับ</a:t>
            </a:r>
          </a:p>
        </p:txBody>
      </p:sp>
      <p:sp>
        <p:nvSpPr>
          <p:cNvPr id="12" name="직사각형 11"/>
          <p:cNvSpPr/>
          <p:nvPr/>
        </p:nvSpPr>
        <p:spPr>
          <a:xfrm rot="21326348">
            <a:off x="423882" y="5281484"/>
            <a:ext cx="8377614" cy="1323439"/>
          </a:xfrm>
          <a:prstGeom prst="rect">
            <a:avLst/>
          </a:prstGeom>
          <a:noFill/>
        </p:spPr>
        <p:txBody>
          <a:bodyPr wrap="none" lIns="91440" tIns="45720" rIns="91440" bIns="45720">
            <a:spAutoFit/>
          </a:bodyPr>
          <a:lstStyle/>
          <a:p>
            <a:pPr algn="ctr"/>
            <a:r>
              <a:rPr lang="en-US" altLang="ko-KR"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나눔손글씨 펜" pitchFamily="66" charset="-127"/>
                <a:ea typeface="나눔손글씨 펜" pitchFamily="66" charset="-127"/>
              </a:rPr>
              <a:t>Welcome to Thailand</a:t>
            </a:r>
            <a:endParaRPr lang="en-US" altLang="ko-KR"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나눔손글씨 펜" pitchFamily="66" charset="-127"/>
              <a:ea typeface="나눔손글씨 펜" pitchFamily="66" charset="-127"/>
            </a:endParaRPr>
          </a:p>
        </p:txBody>
      </p:sp>
      <p:pic>
        <p:nvPicPr>
          <p:cNvPr id="1026" name="Picture 2" descr="http://pds8.egloos.com/pds/200803/01/37/c0079237_47c8fd5473818.gif"/>
          <p:cNvPicPr>
            <a:picLocks noChangeAspect="1" noChangeArrowheads="1"/>
          </p:cNvPicPr>
          <p:nvPr/>
        </p:nvPicPr>
        <p:blipFill>
          <a:blip r:embed="rId2" cstate="print"/>
          <a:srcRect/>
          <a:stretch>
            <a:fillRect/>
          </a:stretch>
        </p:blipFill>
        <p:spPr bwMode="auto">
          <a:xfrm>
            <a:off x="8028384" y="116632"/>
            <a:ext cx="1008112" cy="676352"/>
          </a:xfrm>
          <a:prstGeom prst="rect">
            <a:avLst/>
          </a:prstGeom>
          <a:noFill/>
        </p:spPr>
      </p:pic>
      <p:pic>
        <p:nvPicPr>
          <p:cNvPr id="1028" name="Picture 4" descr="http://www.worldmapfinder.com/Images/FlagImages/Sri_Lanka.gif"/>
          <p:cNvPicPr>
            <a:picLocks noChangeAspect="1" noChangeArrowheads="1"/>
          </p:cNvPicPr>
          <p:nvPr/>
        </p:nvPicPr>
        <p:blipFill>
          <a:blip r:embed="rId3" cstate="print"/>
          <a:srcRect/>
          <a:stretch>
            <a:fillRect/>
          </a:stretch>
        </p:blipFill>
        <p:spPr bwMode="auto">
          <a:xfrm>
            <a:off x="7380312" y="836712"/>
            <a:ext cx="1357519" cy="683285"/>
          </a:xfrm>
          <a:prstGeom prst="rect">
            <a:avLst/>
          </a:prstGeom>
          <a:noFill/>
        </p:spPr>
      </p:pic>
      <p:pic>
        <p:nvPicPr>
          <p:cNvPr id="1030" name="Picture 6" descr="http://www.yonsei.or.kr/cc/bboard/data/vietnam/200712%5C113199.jpg"/>
          <p:cNvPicPr>
            <a:picLocks noChangeAspect="1" noChangeArrowheads="1"/>
          </p:cNvPicPr>
          <p:nvPr/>
        </p:nvPicPr>
        <p:blipFill>
          <a:blip r:embed="rId4" cstate="print"/>
          <a:srcRect/>
          <a:stretch>
            <a:fillRect/>
          </a:stretch>
        </p:blipFill>
        <p:spPr bwMode="auto">
          <a:xfrm>
            <a:off x="7020272" y="1603957"/>
            <a:ext cx="1008112" cy="672915"/>
          </a:xfrm>
          <a:prstGeom prst="rect">
            <a:avLst/>
          </a:prstGeom>
          <a:noFill/>
        </p:spPr>
      </p:pic>
      <p:pic>
        <p:nvPicPr>
          <p:cNvPr id="1034" name="Picture 10" descr="http://kcm.kr/iconimg/006577.jpg"/>
          <p:cNvPicPr>
            <a:picLocks noChangeAspect="1" noChangeArrowheads="1"/>
          </p:cNvPicPr>
          <p:nvPr/>
        </p:nvPicPr>
        <p:blipFill>
          <a:blip r:embed="rId5" cstate="print"/>
          <a:srcRect/>
          <a:stretch>
            <a:fillRect/>
          </a:stretch>
        </p:blipFill>
        <p:spPr bwMode="auto">
          <a:xfrm>
            <a:off x="6588224" y="2348880"/>
            <a:ext cx="936104" cy="659977"/>
          </a:xfrm>
          <a:prstGeom prst="rect">
            <a:avLst/>
          </a:prstGeom>
          <a:noFill/>
        </p:spPr>
      </p:pic>
      <p:pic>
        <p:nvPicPr>
          <p:cNvPr id="1036" name="Picture 12" descr="http://www.icons.or.kr/img/thumb/cooper371_640x600_1243488715.54.jpg"/>
          <p:cNvPicPr>
            <a:picLocks noChangeAspect="1" noChangeArrowheads="1"/>
          </p:cNvPicPr>
          <p:nvPr/>
        </p:nvPicPr>
        <p:blipFill>
          <a:blip r:embed="rId6" cstate="print"/>
          <a:srcRect/>
          <a:stretch>
            <a:fillRect/>
          </a:stretch>
        </p:blipFill>
        <p:spPr bwMode="auto">
          <a:xfrm>
            <a:off x="5371617" y="717406"/>
            <a:ext cx="1248139" cy="936104"/>
          </a:xfrm>
          <a:prstGeom prst="rect">
            <a:avLst/>
          </a:prstGeom>
          <a:noFill/>
        </p:spPr>
      </p:pic>
      <p:pic>
        <p:nvPicPr>
          <p:cNvPr id="1038" name="Picture 14" descr="http://www.icons.or.kr/img/thumb/cooper371_640x600_1243491833.36.jpg"/>
          <p:cNvPicPr>
            <a:picLocks noChangeAspect="1" noChangeArrowheads="1"/>
          </p:cNvPicPr>
          <p:nvPr/>
        </p:nvPicPr>
        <p:blipFill>
          <a:blip r:embed="rId7" cstate="print"/>
          <a:srcRect/>
          <a:stretch>
            <a:fillRect/>
          </a:stretch>
        </p:blipFill>
        <p:spPr bwMode="auto">
          <a:xfrm>
            <a:off x="4938464" y="116632"/>
            <a:ext cx="1001688" cy="668627"/>
          </a:xfrm>
          <a:prstGeom prst="rect">
            <a:avLst/>
          </a:prstGeom>
          <a:noFill/>
        </p:spPr>
      </p:pic>
      <p:pic>
        <p:nvPicPr>
          <p:cNvPr id="1040" name="Picture 16" descr="http://cbda.co.kr/board/data/file/cbda_cgallery/2040601958_5717bdf2_1505.jpg"/>
          <p:cNvPicPr>
            <a:picLocks noChangeAspect="1" noChangeArrowheads="1"/>
          </p:cNvPicPr>
          <p:nvPr/>
        </p:nvPicPr>
        <p:blipFill>
          <a:blip r:embed="rId8" cstate="print"/>
          <a:srcRect/>
          <a:stretch>
            <a:fillRect/>
          </a:stretch>
        </p:blipFill>
        <p:spPr bwMode="auto">
          <a:xfrm>
            <a:off x="6012160" y="1628800"/>
            <a:ext cx="970894" cy="648072"/>
          </a:xfrm>
          <a:prstGeom prst="rect">
            <a:avLst/>
          </a:prstGeom>
          <a:noFill/>
        </p:spPr>
      </p:pic>
      <p:pic>
        <p:nvPicPr>
          <p:cNvPr id="1042" name="Picture 18" descr="http://www.icons.or.kr/img/thumb/cooper371_640x600_1243489097.02.jpg"/>
          <p:cNvPicPr>
            <a:picLocks noChangeAspect="1" noChangeArrowheads="1"/>
          </p:cNvPicPr>
          <p:nvPr/>
        </p:nvPicPr>
        <p:blipFill>
          <a:blip r:embed="rId9" cstate="print"/>
          <a:srcRect/>
          <a:stretch>
            <a:fillRect/>
          </a:stretch>
        </p:blipFill>
        <p:spPr bwMode="auto">
          <a:xfrm>
            <a:off x="6588224" y="3068960"/>
            <a:ext cx="1001688" cy="668627"/>
          </a:xfrm>
          <a:prstGeom prst="rect">
            <a:avLst/>
          </a:prstGeom>
          <a:noFill/>
        </p:spPr>
      </p:pic>
      <p:pic>
        <p:nvPicPr>
          <p:cNvPr id="1044" name="Picture 20" descr="http://www.ihanssem.com/bangla/flag.jpg"/>
          <p:cNvPicPr>
            <a:picLocks noChangeAspect="1" noChangeArrowheads="1"/>
          </p:cNvPicPr>
          <p:nvPr/>
        </p:nvPicPr>
        <p:blipFill>
          <a:blip r:embed="rId10" cstate="print"/>
          <a:srcRect/>
          <a:stretch>
            <a:fillRect/>
          </a:stretch>
        </p:blipFill>
        <p:spPr bwMode="auto">
          <a:xfrm>
            <a:off x="6588224" y="3789040"/>
            <a:ext cx="1008112" cy="604867"/>
          </a:xfrm>
          <a:prstGeom prst="rect">
            <a:avLst/>
          </a:prstGeom>
          <a:noFill/>
        </p:spPr>
      </p:pic>
      <p:pic>
        <p:nvPicPr>
          <p:cNvPr id="1046" name="Picture 22" descr="http://peaceeye2002.com.ne.kr/east_timor-vs.gif"/>
          <p:cNvPicPr>
            <a:picLocks noChangeAspect="1" noChangeArrowheads="1"/>
          </p:cNvPicPr>
          <p:nvPr/>
        </p:nvPicPr>
        <p:blipFill>
          <a:blip r:embed="rId11" cstate="print"/>
          <a:srcRect/>
          <a:stretch>
            <a:fillRect/>
          </a:stretch>
        </p:blipFill>
        <p:spPr bwMode="auto">
          <a:xfrm>
            <a:off x="6516216" y="4473116"/>
            <a:ext cx="1224136" cy="6120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rgbClr val="FFFFFF"/>
              </a:solidFill>
              <a:ea typeface="굴림" charset="-127"/>
              <a:cs typeface="Angsana New" pitchFamily="18" charset="-34"/>
            </a:endParaRPr>
          </a:p>
        </p:txBody>
      </p:sp>
      <p:pic>
        <p:nvPicPr>
          <p:cNvPr id="13" name="그림 12"/>
          <p:cNvPicPr>
            <a:picLocks noChangeAspect="1"/>
          </p:cNvPicPr>
          <p:nvPr/>
        </p:nvPicPr>
        <p:blipFill rotWithShape="1">
          <a:blip r:embed="rId2" cstate="print">
            <a:extLst>
              <a:ext uri="{BEBA8EAE-BF5A-486C-A8C5-ECC9F3942E4B}"/>
              <a:ext uri="{28A0092B-C50C-407E-A947-70E740481C1C}"/>
            </a:extLst>
          </a:blip>
          <a:srcRect l="5357" r="3494"/>
          <a:stretch/>
        </p:blipFill>
        <p:spPr>
          <a:xfrm>
            <a:off x="2631164" y="1200277"/>
            <a:ext cx="3741036" cy="4522599"/>
          </a:xfrm>
          <a:prstGeom prst="rect">
            <a:avLst/>
          </a:prstGeom>
          <a:effectLst>
            <a:softEdge rad="127000"/>
          </a:effectLst>
        </p:spPr>
      </p:pic>
      <p:sp>
        <p:nvSpPr>
          <p:cNvPr id="11268" name="Rectangle 4"/>
          <p:cNvSpPr>
            <a:spLocks noGrp="1"/>
          </p:cNvSpPr>
          <p:nvPr>
            <p:ph type="title"/>
          </p:nvPr>
        </p:nvSpPr>
        <p:spPr>
          <a:xfrm>
            <a:off x="395288" y="2997200"/>
            <a:ext cx="8229600" cy="1143000"/>
          </a:xfrm>
        </p:spPr>
        <p:txBody>
          <a:bodyPr/>
          <a:lstStyle/>
          <a:p>
            <a:pPr eaLnBrk="1" hangingPunct="1"/>
            <a:r>
              <a:rPr lang="en-US" altLang="ko-KR" b="1" smtClean="0">
                <a:solidFill>
                  <a:srgbClr val="FFFF00"/>
                </a:solidFill>
                <a:ea typeface="굴림" charset="-127"/>
              </a:rPr>
              <a:t>Day camp &amp;</a:t>
            </a:r>
            <a:r>
              <a:rPr lang="en-US" altLang="ko-KR" b="1" smtClean="0">
                <a:solidFill>
                  <a:srgbClr val="042A08"/>
                </a:solidFill>
                <a:ea typeface="굴림" charset="-127"/>
              </a:rPr>
              <a:t> </a:t>
            </a:r>
            <a:r>
              <a:rPr lang="en-US" altLang="ko-KR" b="1" smtClean="0">
                <a:solidFill>
                  <a:srgbClr val="FFFF00"/>
                </a:solidFill>
                <a:ea typeface="굴림" charset="-127"/>
                <a:cs typeface="Angsana New" pitchFamily="18" charset="-34"/>
              </a:rPr>
              <a:t>Language school</a:t>
            </a:r>
            <a:endParaRPr lang="th-TH" altLang="ko-KR" b="1" smtClean="0">
              <a:solidFill>
                <a:srgbClr val="FFFF00"/>
              </a:solidFill>
              <a:ea typeface="굴림" charset="-127"/>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68313" y="-100013"/>
            <a:ext cx="8229600" cy="1143001"/>
          </a:xfrm>
        </p:spPr>
        <p:txBody>
          <a:bodyPr/>
          <a:lstStyle/>
          <a:p>
            <a:pPr eaLnBrk="1" hangingPunct="1"/>
            <a:r>
              <a:rPr lang="en-US" altLang="ko-KR" sz="4300" b="1" smtClean="0">
                <a:solidFill>
                  <a:srgbClr val="042A08"/>
                </a:solidFill>
                <a:ea typeface="굴림" charset="-127"/>
              </a:rPr>
              <a:t>Day camp</a:t>
            </a:r>
          </a:p>
        </p:txBody>
      </p:sp>
      <p:pic>
        <p:nvPicPr>
          <p:cNvPr id="12291" name="Picture 5" descr="DSC03252.JPG"/>
          <p:cNvPicPr>
            <a:picLocks noChangeAspect="1"/>
          </p:cNvPicPr>
          <p:nvPr/>
        </p:nvPicPr>
        <p:blipFill>
          <a:blip r:embed="rId2" cstate="print"/>
          <a:srcRect/>
          <a:stretch>
            <a:fillRect/>
          </a:stretch>
        </p:blipFill>
        <p:spPr bwMode="auto">
          <a:xfrm>
            <a:off x="5000628" y="1773237"/>
            <a:ext cx="3603622" cy="2321871"/>
          </a:xfrm>
          <a:prstGeom prst="rect">
            <a:avLst/>
          </a:prstGeom>
          <a:noFill/>
          <a:ln w="9525">
            <a:noFill/>
            <a:miter lim="800000"/>
            <a:headEnd/>
            <a:tailEnd/>
          </a:ln>
        </p:spPr>
      </p:pic>
      <p:pic>
        <p:nvPicPr>
          <p:cNvPr id="12292" name="Picture 6" descr="DSC03894.JPG"/>
          <p:cNvPicPr>
            <a:picLocks noChangeAspect="1"/>
          </p:cNvPicPr>
          <p:nvPr/>
        </p:nvPicPr>
        <p:blipFill>
          <a:blip r:embed="rId3" cstate="print"/>
          <a:srcRect/>
          <a:stretch>
            <a:fillRect/>
          </a:stretch>
        </p:blipFill>
        <p:spPr bwMode="auto">
          <a:xfrm>
            <a:off x="500034" y="1771651"/>
            <a:ext cx="3577437" cy="2443167"/>
          </a:xfrm>
          <a:prstGeom prst="rect">
            <a:avLst/>
          </a:prstGeom>
          <a:noFill/>
          <a:ln w="9525">
            <a:noFill/>
            <a:miter lim="800000"/>
            <a:headEnd/>
            <a:tailEnd/>
          </a:ln>
        </p:spPr>
      </p:pic>
      <p:sp>
        <p:nvSpPr>
          <p:cNvPr id="12294" name="AutoShape 12"/>
          <p:cNvSpPr>
            <a:spLocks noChangeArrowheads="1"/>
          </p:cNvSpPr>
          <p:nvPr/>
        </p:nvSpPr>
        <p:spPr bwMode="auto">
          <a:xfrm>
            <a:off x="179388" y="1628775"/>
            <a:ext cx="4248150" cy="5229225"/>
          </a:xfrm>
          <a:prstGeom prst="roundRect">
            <a:avLst>
              <a:gd name="adj" fmla="val 16667"/>
            </a:avLst>
          </a:prstGeom>
          <a:noFill/>
          <a:ln w="57150">
            <a:solidFill>
              <a:srgbClr val="042A08"/>
            </a:solidFill>
            <a:round/>
            <a:headEnd/>
            <a:tailEnd/>
          </a:ln>
        </p:spPr>
        <p:txBody>
          <a:bodyPr wrap="none" anchor="ctr"/>
          <a:lstStyle/>
          <a:p>
            <a:endParaRPr lang="th-TH" altLang="ko-KR"/>
          </a:p>
        </p:txBody>
      </p:sp>
      <p:sp>
        <p:nvSpPr>
          <p:cNvPr id="12295" name="Rectangle 14"/>
          <p:cNvSpPr>
            <a:spLocks/>
          </p:cNvSpPr>
          <p:nvPr/>
        </p:nvSpPr>
        <p:spPr bwMode="auto">
          <a:xfrm>
            <a:off x="503238" y="836613"/>
            <a:ext cx="8101012" cy="576262"/>
          </a:xfrm>
          <a:prstGeom prst="rect">
            <a:avLst/>
          </a:prstGeom>
          <a:noFill/>
          <a:ln w="9525">
            <a:noFill/>
            <a:miter lim="800000"/>
            <a:headEnd/>
            <a:tailEnd/>
          </a:ln>
        </p:spPr>
        <p:txBody>
          <a:bodyPr/>
          <a:lstStyle/>
          <a:p>
            <a:pPr marL="342900" indent="-342900">
              <a:spcBef>
                <a:spcPct val="20000"/>
              </a:spcBef>
              <a:buFont typeface="Arial" charset="0"/>
              <a:buNone/>
            </a:pPr>
            <a:r>
              <a:rPr lang="en-US" altLang="ko-KR" sz="3200" dirty="0">
                <a:latin typeface="Calibri" pitchFamily="34" charset="0"/>
                <a:ea typeface="굴림" charset="-127"/>
              </a:rPr>
              <a:t>- We worked </a:t>
            </a:r>
            <a:r>
              <a:rPr lang="en-US" altLang="ko-KR" sz="3200" dirty="0" smtClean="0">
                <a:latin typeface="Calibri" pitchFamily="34" charset="0"/>
                <a:ea typeface="굴림" charset="-127"/>
              </a:rPr>
              <a:t>to assist teachers </a:t>
            </a:r>
            <a:r>
              <a:rPr lang="en-US" altLang="ko-KR" sz="3200" dirty="0">
                <a:latin typeface="Calibri" pitchFamily="34" charset="0"/>
                <a:ea typeface="굴림" charset="-127"/>
              </a:rPr>
              <a:t>in day camp. </a:t>
            </a:r>
            <a:endParaRPr lang="th-TH" altLang="ko-KR" sz="3200" dirty="0">
              <a:latin typeface="Calibri" pitchFamily="34" charset="0"/>
            </a:endParaRPr>
          </a:p>
        </p:txBody>
      </p:sp>
      <p:pic>
        <p:nvPicPr>
          <p:cNvPr id="12296" name="Picture 10" descr="G:\2012 라온아띠 태국\사진\디카사진\DCIM\100PHOTO\2011.3.7~8.6태국\2012.4.5\SAM_2135.JPG"/>
          <p:cNvPicPr>
            <a:picLocks noChangeAspect="1" noChangeArrowheads="1"/>
          </p:cNvPicPr>
          <p:nvPr/>
        </p:nvPicPr>
        <p:blipFill>
          <a:blip r:embed="rId4" cstate="print"/>
          <a:srcRect t="5316" b="4305"/>
          <a:stretch>
            <a:fillRect/>
          </a:stretch>
        </p:blipFill>
        <p:spPr bwMode="auto">
          <a:xfrm>
            <a:off x="511175" y="4256110"/>
            <a:ext cx="3629025" cy="2459038"/>
          </a:xfrm>
          <a:prstGeom prst="rect">
            <a:avLst/>
          </a:prstGeom>
          <a:noFill/>
          <a:ln w="9525">
            <a:noFill/>
            <a:miter lim="800000"/>
            <a:headEnd/>
            <a:tailEnd/>
          </a:ln>
        </p:spPr>
      </p:pic>
      <p:sp>
        <p:nvSpPr>
          <p:cNvPr id="12297" name="AutoShape 12"/>
          <p:cNvSpPr>
            <a:spLocks noChangeArrowheads="1"/>
          </p:cNvSpPr>
          <p:nvPr/>
        </p:nvSpPr>
        <p:spPr bwMode="auto">
          <a:xfrm>
            <a:off x="4716463" y="1628775"/>
            <a:ext cx="4248150" cy="5229225"/>
          </a:xfrm>
          <a:prstGeom prst="roundRect">
            <a:avLst>
              <a:gd name="adj" fmla="val 16667"/>
            </a:avLst>
          </a:prstGeom>
          <a:noFill/>
          <a:ln w="57150">
            <a:solidFill>
              <a:srgbClr val="042A08"/>
            </a:solidFill>
            <a:round/>
            <a:headEnd/>
            <a:tailEnd/>
          </a:ln>
        </p:spPr>
        <p:txBody>
          <a:bodyPr wrap="none" anchor="ctr"/>
          <a:lstStyle/>
          <a:p>
            <a:endParaRPr lang="th-TH" altLang="ko-KR"/>
          </a:p>
        </p:txBody>
      </p:sp>
      <p:pic>
        <p:nvPicPr>
          <p:cNvPr id="3074" name="Picture 2" descr="G:\THAILAND\CHIANGRAI(0314~\DSC06869.JPG"/>
          <p:cNvPicPr>
            <a:picLocks noChangeAspect="1" noChangeArrowheads="1"/>
          </p:cNvPicPr>
          <p:nvPr/>
        </p:nvPicPr>
        <p:blipFill>
          <a:blip r:embed="rId5" cstate="print"/>
          <a:srcRect/>
          <a:stretch>
            <a:fillRect/>
          </a:stretch>
        </p:blipFill>
        <p:spPr bwMode="auto">
          <a:xfrm>
            <a:off x="5000628" y="4143380"/>
            <a:ext cx="3649697" cy="242889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457200" y="-100013"/>
            <a:ext cx="8229600" cy="1143001"/>
          </a:xfrm>
        </p:spPr>
        <p:txBody>
          <a:bodyPr/>
          <a:lstStyle/>
          <a:p>
            <a:pPr eaLnBrk="1" hangingPunct="1"/>
            <a:r>
              <a:rPr lang="en-US" altLang="ko-KR" sz="4300" b="1" smtClean="0">
                <a:solidFill>
                  <a:srgbClr val="042A08"/>
                </a:solidFill>
                <a:ea typeface="굴림" charset="-127"/>
              </a:rPr>
              <a:t>Language school</a:t>
            </a:r>
          </a:p>
        </p:txBody>
      </p:sp>
      <p:pic>
        <p:nvPicPr>
          <p:cNvPr id="13315" name="Picture 4" descr="DSC04136.JPG"/>
          <p:cNvPicPr>
            <a:picLocks noChangeAspect="1"/>
          </p:cNvPicPr>
          <p:nvPr/>
        </p:nvPicPr>
        <p:blipFill>
          <a:blip r:embed="rId2" cstate="print"/>
          <a:srcRect/>
          <a:stretch>
            <a:fillRect/>
          </a:stretch>
        </p:blipFill>
        <p:spPr bwMode="auto">
          <a:xfrm>
            <a:off x="539750" y="1844675"/>
            <a:ext cx="3600450" cy="2393950"/>
          </a:xfrm>
          <a:prstGeom prst="rect">
            <a:avLst/>
          </a:prstGeom>
          <a:noFill/>
          <a:ln w="9525">
            <a:noFill/>
            <a:miter lim="800000"/>
            <a:headEnd/>
            <a:tailEnd/>
          </a:ln>
        </p:spPr>
      </p:pic>
      <p:pic>
        <p:nvPicPr>
          <p:cNvPr id="13316" name="Picture 6" descr="DSC03732.JPG"/>
          <p:cNvPicPr>
            <a:picLocks noChangeAspect="1"/>
          </p:cNvPicPr>
          <p:nvPr/>
        </p:nvPicPr>
        <p:blipFill>
          <a:blip r:embed="rId3" cstate="print">
            <a:lum bright="10000"/>
          </a:blip>
          <a:srcRect/>
          <a:stretch>
            <a:fillRect/>
          </a:stretch>
        </p:blipFill>
        <p:spPr bwMode="auto">
          <a:xfrm>
            <a:off x="5018088" y="1844675"/>
            <a:ext cx="3730625" cy="2333625"/>
          </a:xfrm>
          <a:prstGeom prst="rect">
            <a:avLst/>
          </a:prstGeom>
          <a:noFill/>
          <a:ln w="9525">
            <a:noFill/>
            <a:miter lim="800000"/>
            <a:headEnd/>
            <a:tailEnd/>
          </a:ln>
        </p:spPr>
      </p:pic>
      <p:pic>
        <p:nvPicPr>
          <p:cNvPr id="13317" name="Picture 8" descr="SAM_1201"/>
          <p:cNvPicPr>
            <a:picLocks noChangeAspect="1" noChangeArrowheads="1"/>
          </p:cNvPicPr>
          <p:nvPr/>
        </p:nvPicPr>
        <p:blipFill>
          <a:blip r:embed="rId4" cstate="print"/>
          <a:srcRect/>
          <a:stretch>
            <a:fillRect/>
          </a:stretch>
        </p:blipFill>
        <p:spPr bwMode="auto">
          <a:xfrm>
            <a:off x="533400" y="4260850"/>
            <a:ext cx="3533775" cy="2481263"/>
          </a:xfrm>
          <a:prstGeom prst="rect">
            <a:avLst/>
          </a:prstGeom>
          <a:noFill/>
          <a:ln w="9525">
            <a:noFill/>
            <a:miter lim="800000"/>
            <a:headEnd/>
            <a:tailEnd/>
          </a:ln>
        </p:spPr>
      </p:pic>
      <p:pic>
        <p:nvPicPr>
          <p:cNvPr id="13318" name="Picture 9" descr="SAM_2283"/>
          <p:cNvPicPr>
            <a:picLocks noChangeAspect="1" noChangeArrowheads="1"/>
          </p:cNvPicPr>
          <p:nvPr/>
        </p:nvPicPr>
        <p:blipFill>
          <a:blip r:embed="rId5" cstate="print"/>
          <a:srcRect/>
          <a:stretch>
            <a:fillRect/>
          </a:stretch>
        </p:blipFill>
        <p:spPr bwMode="auto">
          <a:xfrm>
            <a:off x="5121275" y="4221163"/>
            <a:ext cx="3554413" cy="2447925"/>
          </a:xfrm>
          <a:prstGeom prst="rect">
            <a:avLst/>
          </a:prstGeom>
          <a:noFill/>
          <a:ln w="9525">
            <a:noFill/>
            <a:miter lim="800000"/>
            <a:headEnd/>
            <a:tailEnd/>
          </a:ln>
        </p:spPr>
      </p:pic>
      <p:sp>
        <p:nvSpPr>
          <p:cNvPr id="13319" name="Rectangle 12"/>
          <p:cNvSpPr>
            <a:spLocks/>
          </p:cNvSpPr>
          <p:nvPr/>
        </p:nvSpPr>
        <p:spPr bwMode="auto">
          <a:xfrm>
            <a:off x="285720" y="714356"/>
            <a:ext cx="8640793" cy="1079500"/>
          </a:xfrm>
          <a:prstGeom prst="rect">
            <a:avLst/>
          </a:prstGeom>
          <a:noFill/>
          <a:ln w="9525">
            <a:noFill/>
            <a:miter lim="800000"/>
            <a:headEnd/>
            <a:tailEnd/>
          </a:ln>
        </p:spPr>
        <p:txBody>
          <a:bodyPr/>
          <a:lstStyle/>
          <a:p>
            <a:pPr marL="342900" indent="-342900">
              <a:spcBef>
                <a:spcPct val="20000"/>
              </a:spcBef>
              <a:buFont typeface="Arial" charset="0"/>
              <a:buNone/>
            </a:pPr>
            <a:r>
              <a:rPr lang="en-US" altLang="ko-KR" sz="3200" dirty="0">
                <a:latin typeface="Calibri" pitchFamily="34" charset="0"/>
              </a:rPr>
              <a:t>- </a:t>
            </a:r>
            <a:r>
              <a:rPr lang="en-US" altLang="ko-KR" sz="3000" dirty="0">
                <a:latin typeface="Calibri" pitchFamily="34" charset="0"/>
                <a:ea typeface="굴림" charset="-127"/>
              </a:rPr>
              <a:t>On every Saturdays, we </a:t>
            </a:r>
            <a:r>
              <a:rPr lang="en-US" altLang="ko-KR" sz="3000" dirty="0" smtClean="0">
                <a:latin typeface="Calibri" pitchFamily="34" charset="0"/>
                <a:ea typeface="굴림" charset="-127"/>
              </a:rPr>
              <a:t>taught students in Language school</a:t>
            </a:r>
            <a:endParaRPr lang="th-TH" altLang="ko-KR" sz="3200" dirty="0">
              <a:latin typeface="Calibri" pitchFamily="34" charset="0"/>
            </a:endParaRPr>
          </a:p>
        </p:txBody>
      </p:sp>
      <p:sp>
        <p:nvSpPr>
          <p:cNvPr id="13320" name="AutoShape 12"/>
          <p:cNvSpPr>
            <a:spLocks noChangeArrowheads="1"/>
          </p:cNvSpPr>
          <p:nvPr/>
        </p:nvSpPr>
        <p:spPr bwMode="auto">
          <a:xfrm>
            <a:off x="179388" y="1628775"/>
            <a:ext cx="4248150" cy="5229225"/>
          </a:xfrm>
          <a:prstGeom prst="roundRect">
            <a:avLst>
              <a:gd name="adj" fmla="val 16667"/>
            </a:avLst>
          </a:prstGeom>
          <a:noFill/>
          <a:ln w="57150">
            <a:solidFill>
              <a:srgbClr val="042A08"/>
            </a:solidFill>
            <a:round/>
            <a:headEnd/>
            <a:tailEnd/>
          </a:ln>
        </p:spPr>
        <p:txBody>
          <a:bodyPr wrap="none" anchor="ctr"/>
          <a:lstStyle/>
          <a:p>
            <a:endParaRPr lang="th-TH" altLang="ko-KR"/>
          </a:p>
        </p:txBody>
      </p:sp>
      <p:sp>
        <p:nvSpPr>
          <p:cNvPr id="13321" name="AutoShape 12"/>
          <p:cNvSpPr>
            <a:spLocks noChangeArrowheads="1"/>
          </p:cNvSpPr>
          <p:nvPr/>
        </p:nvSpPr>
        <p:spPr bwMode="auto">
          <a:xfrm>
            <a:off x="4716463" y="1628775"/>
            <a:ext cx="4248150" cy="5229225"/>
          </a:xfrm>
          <a:prstGeom prst="roundRect">
            <a:avLst>
              <a:gd name="adj" fmla="val 16667"/>
            </a:avLst>
          </a:prstGeom>
          <a:noFill/>
          <a:ln w="57150">
            <a:solidFill>
              <a:srgbClr val="042A08"/>
            </a:solidFill>
            <a:round/>
            <a:headEnd/>
            <a:tailEnd/>
          </a:ln>
        </p:spPr>
        <p:txBody>
          <a:bodyPr wrap="none" anchor="ctr"/>
          <a:lstStyle/>
          <a:p>
            <a:endParaRPr lang="th-TH" altLang="ko-KR"/>
          </a:p>
        </p:txBody>
      </p:sp>
      <p:sp>
        <p:nvSpPr>
          <p:cNvPr id="15" name="TextBox 14"/>
          <p:cNvSpPr txBox="1"/>
          <p:nvPr/>
        </p:nvSpPr>
        <p:spPr>
          <a:xfrm>
            <a:off x="179388" y="3789363"/>
            <a:ext cx="8820150" cy="954087"/>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lgn="ctr">
              <a:defRPr/>
            </a:pPr>
            <a:r>
              <a:rPr lang="en-US" altLang="ko-KR" sz="2800" dirty="0"/>
              <a:t>Motivation of learning Thai language, children, concerning.</a:t>
            </a:r>
          </a:p>
          <a:p>
            <a:pPr algn="ctr">
              <a:defRPr/>
            </a:pPr>
            <a:r>
              <a:rPr lang="en-US" altLang="ko-KR" sz="2800" dirty="0" smtClean="0"/>
              <a:t>Information </a:t>
            </a:r>
            <a:r>
              <a:rPr lang="en-US" altLang="ko-KR" sz="2800" dirty="0"/>
              <a:t>of communication.</a:t>
            </a:r>
            <a:endParaRPr lang="ko-KR" altLang="en-US" sz="2800" dirty="0"/>
          </a:p>
        </p:txBody>
      </p:sp>
      <p:pic>
        <p:nvPicPr>
          <p:cNvPr id="16" name="Picture 2" descr="H:\팀회의록(규환노트북망가진이후)\KB_s_en2.jpg"/>
          <p:cNvPicPr>
            <a:picLocks noChangeAspect="1" noChangeArrowheads="1"/>
          </p:cNvPicPr>
          <p:nvPr/>
        </p:nvPicPr>
        <p:blipFill>
          <a:blip r:embed="rId6" cstate="print">
            <a:lum bright="10000"/>
          </a:blip>
          <a:srcRect t="19544" b="26819"/>
          <a:stretch>
            <a:fillRect/>
          </a:stretch>
        </p:blipFill>
        <p:spPr bwMode="auto">
          <a:xfrm>
            <a:off x="5592812" y="2158"/>
            <a:ext cx="1979712" cy="288032"/>
          </a:xfrm>
          <a:prstGeom prst="rect">
            <a:avLst/>
          </a:prstGeom>
          <a:noFill/>
        </p:spPr>
      </p:pic>
      <p:pic>
        <p:nvPicPr>
          <p:cNvPr id="17" name="Picture 6" descr="http://www.ymcachiangmai.org/UserFiles/Image/history/logo_ymca01.jpg"/>
          <p:cNvPicPr>
            <a:picLocks noChangeAspect="1" noChangeArrowheads="1"/>
          </p:cNvPicPr>
          <p:nvPr/>
        </p:nvPicPr>
        <p:blipFill>
          <a:blip r:embed="rId7" cstate="print">
            <a:lum bright="40000"/>
          </a:blip>
          <a:srcRect/>
          <a:stretch>
            <a:fillRect/>
          </a:stretch>
        </p:blipFill>
        <p:spPr bwMode="auto">
          <a:xfrm>
            <a:off x="7572524" y="2159"/>
            <a:ext cx="331448" cy="317442"/>
          </a:xfrm>
          <a:prstGeom prst="rect">
            <a:avLst/>
          </a:prstGeom>
          <a:noFill/>
        </p:spPr>
      </p:pic>
      <p:pic>
        <p:nvPicPr>
          <p:cNvPr id="18" name="Picture 8" descr="http://www.raonatti.org/images/top/logo.jpg"/>
          <p:cNvPicPr>
            <a:picLocks noChangeAspect="1" noChangeArrowheads="1"/>
          </p:cNvPicPr>
          <p:nvPr/>
        </p:nvPicPr>
        <p:blipFill>
          <a:blip r:embed="rId8" cstate="print">
            <a:lum bright="30000"/>
          </a:blip>
          <a:srcRect l="-6562" t="29193"/>
          <a:stretch>
            <a:fillRect/>
          </a:stretch>
        </p:blipFill>
        <p:spPr bwMode="auto">
          <a:xfrm>
            <a:off x="7884368" y="0"/>
            <a:ext cx="1169293" cy="30469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rgbClr val="FFFFFF"/>
              </a:solidFill>
              <a:ea typeface="굴림" charset="-127"/>
              <a:cs typeface="Angsana New" pitchFamily="18" charset="-34"/>
            </a:endParaRPr>
          </a:p>
        </p:txBody>
      </p:sp>
      <p:pic>
        <p:nvPicPr>
          <p:cNvPr id="13" name="그림 12"/>
          <p:cNvPicPr>
            <a:picLocks noChangeAspect="1"/>
          </p:cNvPicPr>
          <p:nvPr/>
        </p:nvPicPr>
        <p:blipFill rotWithShape="1">
          <a:blip r:embed="rId2" cstate="print">
            <a:extLst>
              <a:ext uri="{BEBA8EAE-BF5A-486C-A8C5-ECC9F3942E4B}"/>
              <a:ext uri="{28A0092B-C50C-407E-A947-70E740481C1C}"/>
            </a:extLst>
          </a:blip>
          <a:srcRect l="5357" r="3494"/>
          <a:stretch/>
        </p:blipFill>
        <p:spPr>
          <a:xfrm>
            <a:off x="2631164" y="1200277"/>
            <a:ext cx="3741036" cy="4522599"/>
          </a:xfrm>
          <a:prstGeom prst="rect">
            <a:avLst/>
          </a:prstGeom>
          <a:effectLst>
            <a:softEdge rad="127000"/>
          </a:effectLst>
        </p:spPr>
      </p:pic>
      <p:sp>
        <p:nvSpPr>
          <p:cNvPr id="14340" name="Rectangle 4"/>
          <p:cNvSpPr>
            <a:spLocks noGrp="1"/>
          </p:cNvSpPr>
          <p:nvPr>
            <p:ph type="title"/>
          </p:nvPr>
        </p:nvSpPr>
        <p:spPr>
          <a:xfrm>
            <a:off x="446088" y="2997200"/>
            <a:ext cx="8229600" cy="1143000"/>
          </a:xfrm>
        </p:spPr>
        <p:txBody>
          <a:bodyPr/>
          <a:lstStyle/>
          <a:p>
            <a:pPr eaLnBrk="1" hangingPunct="1"/>
            <a:r>
              <a:rPr lang="en-US" altLang="ko-KR" b="1" dirty="0" smtClean="0">
                <a:solidFill>
                  <a:srgbClr val="FFFF00"/>
                </a:solidFill>
                <a:ea typeface="굴림" charset="-127"/>
                <a:cs typeface="Angsana New" pitchFamily="18" charset="-34"/>
              </a:rPr>
              <a:t>CLP</a:t>
            </a:r>
            <a:br>
              <a:rPr lang="en-US" altLang="ko-KR" b="1" dirty="0" smtClean="0">
                <a:solidFill>
                  <a:srgbClr val="FFFF00"/>
                </a:solidFill>
                <a:ea typeface="굴림" charset="-127"/>
                <a:cs typeface="Angsana New" pitchFamily="18" charset="-34"/>
              </a:rPr>
            </a:br>
            <a:r>
              <a:rPr lang="en-US" altLang="ko-KR" b="1" dirty="0" smtClean="0">
                <a:solidFill>
                  <a:srgbClr val="FFFF00"/>
                </a:solidFill>
                <a:ea typeface="굴림" charset="-127"/>
                <a:cs typeface="Angsana New" pitchFamily="18" charset="-34"/>
              </a:rPr>
              <a:t>(Cleft lip / palate)</a:t>
            </a:r>
            <a:endParaRPr lang="th-TH" altLang="ko-KR" b="1" dirty="0" smtClean="0">
              <a:solidFill>
                <a:srgbClr val="FFFF00"/>
              </a:solidFill>
              <a:ea typeface="굴림" charset="-127"/>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68313" y="260350"/>
            <a:ext cx="8229600" cy="1143000"/>
          </a:xfrm>
          <a:prstGeom prst="rect">
            <a:avLst/>
          </a:prstGeom>
          <a:noFill/>
          <a:ln w="9525">
            <a:noFill/>
            <a:miter lim="800000"/>
            <a:headEnd/>
            <a:tailEnd/>
          </a:ln>
        </p:spPr>
        <p:txBody>
          <a:bodyPr anchor="ctr"/>
          <a:lstStyle/>
          <a:p>
            <a:pPr algn="ctr">
              <a:defRPr/>
            </a:pPr>
            <a:r>
              <a:rPr lang="en-US" altLang="ko-KR" sz="4300" b="1" dirty="0">
                <a:solidFill>
                  <a:srgbClr val="042A08"/>
                </a:solidFill>
                <a:latin typeface="+mj-lt"/>
                <a:ea typeface="굴림" charset="-127"/>
                <a:cs typeface="+mj-cs"/>
              </a:rPr>
              <a:t>What is CLP ?</a:t>
            </a:r>
          </a:p>
        </p:txBody>
      </p:sp>
      <p:sp>
        <p:nvSpPr>
          <p:cNvPr id="15363" name="Content Placeholder 2"/>
          <p:cNvSpPr>
            <a:spLocks noGrp="1"/>
          </p:cNvSpPr>
          <p:nvPr>
            <p:ph idx="1"/>
          </p:nvPr>
        </p:nvSpPr>
        <p:spPr>
          <a:xfrm>
            <a:off x="395536" y="1412776"/>
            <a:ext cx="8352159" cy="3197225"/>
          </a:xfrm>
        </p:spPr>
        <p:txBody>
          <a:bodyPr/>
          <a:lstStyle/>
          <a:p>
            <a:pPr algn="just" eaLnBrk="1" hangingPunct="1">
              <a:buFont typeface="Wingdings" pitchFamily="2" charset="2"/>
              <a:buChar char="à"/>
            </a:pPr>
            <a:r>
              <a:rPr lang="en-US" altLang="ko-KR" b="1" dirty="0" smtClean="0">
                <a:ea typeface="굴림" charset="-127"/>
              </a:rPr>
              <a:t>Cleft lip/palate</a:t>
            </a:r>
          </a:p>
          <a:p>
            <a:pPr algn="just" eaLnBrk="1" hangingPunct="1">
              <a:buFont typeface="Arial" charset="0"/>
              <a:buNone/>
            </a:pPr>
            <a:r>
              <a:rPr lang="en-US" altLang="ko-KR" dirty="0" smtClean="0"/>
              <a:t>    Cleft lip and cleft palate are oral malformations that occur very early in pregnancy. It results when there’s not enough tissue in the mouth or lip area, and the tissue that is available does not join together properly.</a:t>
            </a:r>
          </a:p>
          <a:p>
            <a:pPr algn="just" eaLnBrk="1" hangingPunct="1">
              <a:buFont typeface="Arial" charset="0"/>
              <a:buNone/>
            </a:pPr>
            <a:endParaRPr lang="en-US" altLang="ko-KR" dirty="0" smtClean="0">
              <a:ea typeface="굴림" charset="-127"/>
            </a:endParaRPr>
          </a:p>
        </p:txBody>
      </p:sp>
      <p:pic>
        <p:nvPicPr>
          <p:cNvPr id="15364" name="Picture 4"/>
          <p:cNvPicPr>
            <a:picLocks noChangeAspect="1" noChangeArrowheads="1"/>
          </p:cNvPicPr>
          <p:nvPr/>
        </p:nvPicPr>
        <p:blipFill>
          <a:blip r:embed="rId2" cstate="print"/>
          <a:srcRect l="25378" t="38982" r="51552" b="36397"/>
          <a:stretch>
            <a:fillRect/>
          </a:stretch>
        </p:blipFill>
        <p:spPr bwMode="auto">
          <a:xfrm>
            <a:off x="5073691" y="4509120"/>
            <a:ext cx="3674773" cy="22048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IMG_8349.jpg"/>
          <p:cNvPicPr>
            <a:picLocks noChangeAspect="1"/>
          </p:cNvPicPr>
          <p:nvPr/>
        </p:nvPicPr>
        <p:blipFill>
          <a:blip r:embed="rId3" cstate="print"/>
          <a:srcRect l="35126" r="16667"/>
          <a:stretch>
            <a:fillRect/>
          </a:stretch>
        </p:blipFill>
        <p:spPr bwMode="auto">
          <a:xfrm>
            <a:off x="3636117" y="1668463"/>
            <a:ext cx="2150329" cy="2974983"/>
          </a:xfrm>
          <a:prstGeom prst="rect">
            <a:avLst/>
          </a:prstGeom>
          <a:noFill/>
          <a:ln w="9525">
            <a:noFill/>
            <a:miter lim="800000"/>
            <a:headEnd/>
            <a:tailEnd/>
          </a:ln>
        </p:spPr>
      </p:pic>
      <p:pic>
        <p:nvPicPr>
          <p:cNvPr id="9" name="Picture 2" descr="G:\THAILAND\iphon\IMG_8355.jpg"/>
          <p:cNvPicPr>
            <a:picLocks noChangeAspect="1" noChangeArrowheads="1"/>
          </p:cNvPicPr>
          <p:nvPr/>
        </p:nvPicPr>
        <p:blipFill>
          <a:blip r:embed="rId4" cstate="print"/>
          <a:srcRect/>
          <a:stretch>
            <a:fillRect/>
          </a:stretch>
        </p:blipFill>
        <p:spPr bwMode="auto">
          <a:xfrm>
            <a:off x="5429256" y="4214818"/>
            <a:ext cx="3073229" cy="2295436"/>
          </a:xfrm>
          <a:prstGeom prst="rect">
            <a:avLst/>
          </a:prstGeom>
          <a:noFill/>
        </p:spPr>
      </p:pic>
      <p:sp>
        <p:nvSpPr>
          <p:cNvPr id="16386" name="Title 1"/>
          <p:cNvSpPr>
            <a:spLocks noGrp="1"/>
          </p:cNvSpPr>
          <p:nvPr>
            <p:ph type="title"/>
          </p:nvPr>
        </p:nvSpPr>
        <p:spPr>
          <a:xfrm>
            <a:off x="457200" y="-100013"/>
            <a:ext cx="8229600" cy="1143001"/>
          </a:xfrm>
        </p:spPr>
        <p:txBody>
          <a:bodyPr/>
          <a:lstStyle/>
          <a:p>
            <a:pPr eaLnBrk="1" hangingPunct="1"/>
            <a:r>
              <a:rPr lang="en-US" altLang="ko-KR" b="1" dirty="0" smtClean="0">
                <a:solidFill>
                  <a:srgbClr val="042A08"/>
                </a:solidFill>
                <a:ea typeface="굴림" charset="-127"/>
              </a:rPr>
              <a:t>Fund raising</a:t>
            </a:r>
          </a:p>
        </p:txBody>
      </p:sp>
      <p:sp>
        <p:nvSpPr>
          <p:cNvPr id="16387" name="Content Placeholder 2"/>
          <p:cNvSpPr>
            <a:spLocks noGrp="1"/>
          </p:cNvSpPr>
          <p:nvPr>
            <p:ph idx="1"/>
          </p:nvPr>
        </p:nvSpPr>
        <p:spPr>
          <a:xfrm>
            <a:off x="468313" y="836613"/>
            <a:ext cx="8229600" cy="676275"/>
          </a:xfrm>
        </p:spPr>
        <p:txBody>
          <a:bodyPr/>
          <a:lstStyle/>
          <a:p>
            <a:pPr eaLnBrk="1" hangingPunct="1">
              <a:buFont typeface="Arial" charset="0"/>
              <a:buNone/>
            </a:pPr>
            <a:r>
              <a:rPr lang="en-US" altLang="ko-KR" dirty="0" smtClean="0">
                <a:ea typeface="굴림" charset="-127"/>
              </a:rPr>
              <a:t>- We went to markets for CLP fund-raising. </a:t>
            </a:r>
          </a:p>
        </p:txBody>
      </p:sp>
      <p:sp>
        <p:nvSpPr>
          <p:cNvPr id="16388" name="AutoShape 9"/>
          <p:cNvSpPr>
            <a:spLocks noChangeArrowheads="1"/>
          </p:cNvSpPr>
          <p:nvPr/>
        </p:nvSpPr>
        <p:spPr bwMode="auto">
          <a:xfrm>
            <a:off x="179388" y="1628775"/>
            <a:ext cx="8785225" cy="4968875"/>
          </a:xfrm>
          <a:prstGeom prst="roundRect">
            <a:avLst>
              <a:gd name="adj" fmla="val 16667"/>
            </a:avLst>
          </a:prstGeom>
          <a:noFill/>
          <a:ln w="57150">
            <a:solidFill>
              <a:srgbClr val="042A08"/>
            </a:solidFill>
            <a:round/>
            <a:headEnd/>
            <a:tailEnd/>
          </a:ln>
        </p:spPr>
        <p:txBody>
          <a:bodyPr wrap="none" anchor="ctr"/>
          <a:lstStyle/>
          <a:p>
            <a:endParaRPr lang="th-TH" altLang="ko-KR"/>
          </a:p>
        </p:txBody>
      </p:sp>
      <p:pic>
        <p:nvPicPr>
          <p:cNvPr id="16390" name="Picture 8" descr="F:\라온아띠(Raonatti)\태국(Thailand)\Picture 804.jpg"/>
          <p:cNvPicPr>
            <a:picLocks noChangeAspect="1" noChangeArrowheads="1"/>
          </p:cNvPicPr>
          <p:nvPr/>
        </p:nvPicPr>
        <p:blipFill>
          <a:blip r:embed="rId5" cstate="print"/>
          <a:srcRect/>
          <a:stretch>
            <a:fillRect/>
          </a:stretch>
        </p:blipFill>
        <p:spPr bwMode="auto">
          <a:xfrm>
            <a:off x="468313" y="1844674"/>
            <a:ext cx="3160190" cy="2370143"/>
          </a:xfrm>
          <a:prstGeom prst="rect">
            <a:avLst/>
          </a:prstGeom>
          <a:noFill/>
          <a:ln w="9525">
            <a:noFill/>
            <a:miter lim="800000"/>
            <a:headEnd/>
            <a:tailEnd/>
          </a:ln>
        </p:spPr>
      </p:pic>
      <p:pic>
        <p:nvPicPr>
          <p:cNvPr id="16391" name="Picture 2" descr="F:\라온아띠(Raonatti)\태국(Thailand)\Picture 809.jpg"/>
          <p:cNvPicPr>
            <a:picLocks noChangeAspect="1" noChangeArrowheads="1"/>
          </p:cNvPicPr>
          <p:nvPr/>
        </p:nvPicPr>
        <p:blipFill>
          <a:blip r:embed="rId6" cstate="print"/>
          <a:srcRect/>
          <a:stretch>
            <a:fillRect/>
          </a:stretch>
        </p:blipFill>
        <p:spPr bwMode="auto">
          <a:xfrm>
            <a:off x="2357422" y="4214818"/>
            <a:ext cx="3071813" cy="2303462"/>
          </a:xfrm>
          <a:prstGeom prst="rect">
            <a:avLst/>
          </a:prstGeom>
          <a:noFill/>
          <a:ln w="9525">
            <a:noFill/>
            <a:miter lim="800000"/>
            <a:headEnd/>
            <a:tailEnd/>
          </a:ln>
        </p:spPr>
      </p:pic>
      <p:sp>
        <p:nvSpPr>
          <p:cNvPr id="11" name="TextBox 10"/>
          <p:cNvSpPr txBox="1"/>
          <p:nvPr/>
        </p:nvSpPr>
        <p:spPr>
          <a:xfrm>
            <a:off x="323850" y="3860800"/>
            <a:ext cx="8532813" cy="523875"/>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lgn="ctr">
              <a:defRPr/>
            </a:pPr>
            <a:r>
              <a:rPr lang="en-US" altLang="ko-KR" sz="2800" dirty="0" smtClean="0"/>
              <a:t>Understanding &amp; Acceptance</a:t>
            </a:r>
            <a:endParaRPr lang="ko-KR"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00013"/>
            <a:ext cx="8229600" cy="1143001"/>
          </a:xfrm>
        </p:spPr>
        <p:txBody>
          <a:bodyPr/>
          <a:lstStyle/>
          <a:p>
            <a:pPr eaLnBrk="1" hangingPunct="1"/>
            <a:r>
              <a:rPr lang="en-US" altLang="ko-KR" b="1" smtClean="0">
                <a:solidFill>
                  <a:srgbClr val="042A08"/>
                </a:solidFill>
                <a:ea typeface="굴림" charset="-127"/>
              </a:rPr>
              <a:t>Visiting(hospital, houses)</a:t>
            </a:r>
          </a:p>
        </p:txBody>
      </p:sp>
      <p:sp>
        <p:nvSpPr>
          <p:cNvPr id="17411" name="Content Placeholder 2"/>
          <p:cNvSpPr>
            <a:spLocks noGrp="1"/>
          </p:cNvSpPr>
          <p:nvPr>
            <p:ph idx="1"/>
          </p:nvPr>
        </p:nvSpPr>
        <p:spPr>
          <a:xfrm>
            <a:off x="468313" y="836613"/>
            <a:ext cx="8229600" cy="676275"/>
          </a:xfrm>
        </p:spPr>
        <p:txBody>
          <a:bodyPr/>
          <a:lstStyle/>
          <a:p>
            <a:pPr eaLnBrk="1" hangingPunct="1">
              <a:buFont typeface="Arial" charset="0"/>
              <a:buNone/>
            </a:pPr>
            <a:r>
              <a:rPr lang="en-US" altLang="ko-KR" smtClean="0">
                <a:ea typeface="굴림" charset="-127"/>
              </a:rPr>
              <a:t>- We visited hospital and houses of patients to see different CLP cases.</a:t>
            </a:r>
          </a:p>
        </p:txBody>
      </p:sp>
      <p:pic>
        <p:nvPicPr>
          <p:cNvPr id="17412" name="Picture 3" descr="DSC03038.JPG"/>
          <p:cNvPicPr>
            <a:picLocks noChangeAspect="1"/>
          </p:cNvPicPr>
          <p:nvPr/>
        </p:nvPicPr>
        <p:blipFill>
          <a:blip r:embed="rId3" cstate="print"/>
          <a:srcRect l="16901" r="17184"/>
          <a:stretch>
            <a:fillRect/>
          </a:stretch>
        </p:blipFill>
        <p:spPr bwMode="auto">
          <a:xfrm>
            <a:off x="4500563" y="2349500"/>
            <a:ext cx="4103687" cy="4103688"/>
          </a:xfrm>
          <a:prstGeom prst="rect">
            <a:avLst/>
          </a:prstGeom>
          <a:noFill/>
          <a:ln w="9525">
            <a:noFill/>
            <a:miter lim="800000"/>
            <a:headEnd/>
            <a:tailEnd/>
          </a:ln>
        </p:spPr>
      </p:pic>
      <p:pic>
        <p:nvPicPr>
          <p:cNvPr id="17413" name="Picture 4" descr="IMG_8140.jpg"/>
          <p:cNvPicPr>
            <a:picLocks noChangeAspect="1"/>
          </p:cNvPicPr>
          <p:nvPr/>
        </p:nvPicPr>
        <p:blipFill>
          <a:blip r:embed="rId4" cstate="print"/>
          <a:srcRect/>
          <a:stretch>
            <a:fillRect/>
          </a:stretch>
        </p:blipFill>
        <p:spPr bwMode="auto">
          <a:xfrm>
            <a:off x="787400" y="2060575"/>
            <a:ext cx="3713163" cy="2447925"/>
          </a:xfrm>
          <a:prstGeom prst="rect">
            <a:avLst/>
          </a:prstGeom>
          <a:noFill/>
          <a:ln w="9525">
            <a:noFill/>
            <a:miter lim="800000"/>
            <a:headEnd/>
            <a:tailEnd/>
          </a:ln>
        </p:spPr>
      </p:pic>
      <p:sp>
        <p:nvSpPr>
          <p:cNvPr id="17414" name="AutoShape 9"/>
          <p:cNvSpPr>
            <a:spLocks noChangeArrowheads="1"/>
          </p:cNvSpPr>
          <p:nvPr/>
        </p:nvSpPr>
        <p:spPr bwMode="auto">
          <a:xfrm>
            <a:off x="395288" y="1916113"/>
            <a:ext cx="8353425" cy="4968875"/>
          </a:xfrm>
          <a:prstGeom prst="roundRect">
            <a:avLst>
              <a:gd name="adj" fmla="val 16667"/>
            </a:avLst>
          </a:prstGeom>
          <a:noFill/>
          <a:ln w="57150">
            <a:solidFill>
              <a:srgbClr val="042A08"/>
            </a:solidFill>
            <a:round/>
            <a:headEnd/>
            <a:tailEnd/>
          </a:ln>
        </p:spPr>
        <p:txBody>
          <a:bodyPr wrap="none" anchor="ctr"/>
          <a:lstStyle/>
          <a:p>
            <a:endParaRPr lang="th-TH" altLang="ko-KR"/>
          </a:p>
        </p:txBody>
      </p:sp>
      <p:pic>
        <p:nvPicPr>
          <p:cNvPr id="17415" name="Picture 8" descr="G:\THAILAND\666\DSC04010.JPG"/>
          <p:cNvPicPr>
            <a:picLocks noChangeAspect="1" noChangeArrowheads="1"/>
          </p:cNvPicPr>
          <p:nvPr/>
        </p:nvPicPr>
        <p:blipFill>
          <a:blip r:embed="rId5" cstate="print"/>
          <a:srcRect l="14279" t="8574"/>
          <a:stretch>
            <a:fillRect/>
          </a:stretch>
        </p:blipFill>
        <p:spPr bwMode="auto">
          <a:xfrm>
            <a:off x="1254125" y="4508500"/>
            <a:ext cx="3246438" cy="2303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100013"/>
            <a:ext cx="8229600" cy="1143001"/>
          </a:xfrm>
        </p:spPr>
        <p:txBody>
          <a:bodyPr/>
          <a:lstStyle/>
          <a:p>
            <a:pPr eaLnBrk="1" hangingPunct="1"/>
            <a:r>
              <a:rPr lang="en-US" altLang="ko-KR" b="1" smtClean="0">
                <a:solidFill>
                  <a:srgbClr val="042A08"/>
                </a:solidFill>
                <a:ea typeface="굴림" charset="-127"/>
              </a:rPr>
              <a:t>CLP family camp</a:t>
            </a:r>
          </a:p>
        </p:txBody>
      </p:sp>
      <p:sp>
        <p:nvSpPr>
          <p:cNvPr id="18435" name="Content Placeholder 2"/>
          <p:cNvSpPr>
            <a:spLocks noGrp="1"/>
          </p:cNvSpPr>
          <p:nvPr>
            <p:ph idx="1"/>
          </p:nvPr>
        </p:nvSpPr>
        <p:spPr>
          <a:xfrm>
            <a:off x="468313" y="836613"/>
            <a:ext cx="8229600" cy="676275"/>
          </a:xfrm>
        </p:spPr>
        <p:txBody>
          <a:bodyPr/>
          <a:lstStyle/>
          <a:p>
            <a:pPr eaLnBrk="1" hangingPunct="1">
              <a:buFont typeface="Arial" charset="0"/>
              <a:buNone/>
            </a:pPr>
            <a:r>
              <a:rPr lang="en-US" altLang="ko-KR" dirty="0" smtClean="0">
                <a:ea typeface="굴림" charset="-127"/>
              </a:rPr>
              <a:t>- This camp was for taking care of patients after surgery, and we had a program of making toys with recyclable materials</a:t>
            </a:r>
          </a:p>
        </p:txBody>
      </p:sp>
      <p:sp>
        <p:nvSpPr>
          <p:cNvPr id="18436" name="AutoShape 9"/>
          <p:cNvSpPr>
            <a:spLocks noChangeArrowheads="1"/>
          </p:cNvSpPr>
          <p:nvPr/>
        </p:nvSpPr>
        <p:spPr bwMode="auto">
          <a:xfrm>
            <a:off x="250825" y="2420938"/>
            <a:ext cx="8713788" cy="4176712"/>
          </a:xfrm>
          <a:prstGeom prst="roundRect">
            <a:avLst>
              <a:gd name="adj" fmla="val 16667"/>
            </a:avLst>
          </a:prstGeom>
          <a:noFill/>
          <a:ln w="57150">
            <a:solidFill>
              <a:srgbClr val="042A08"/>
            </a:solidFill>
            <a:round/>
            <a:headEnd/>
            <a:tailEnd/>
          </a:ln>
        </p:spPr>
        <p:txBody>
          <a:bodyPr wrap="none" anchor="ctr"/>
          <a:lstStyle/>
          <a:p>
            <a:endParaRPr lang="th-TH" altLang="ko-KR"/>
          </a:p>
        </p:txBody>
      </p:sp>
      <p:pic>
        <p:nvPicPr>
          <p:cNvPr id="18437" name="Picture 2" descr="G:\2012 라온아띠 태국\사진\디카사진\DCIM\100PHOTO\2011.3.7~8.6태국\SAM_2974.JPG"/>
          <p:cNvPicPr>
            <a:picLocks noChangeAspect="1" noChangeArrowheads="1"/>
          </p:cNvPicPr>
          <p:nvPr/>
        </p:nvPicPr>
        <p:blipFill>
          <a:blip r:embed="rId3" cstate="print"/>
          <a:srcRect/>
          <a:stretch>
            <a:fillRect/>
          </a:stretch>
        </p:blipFill>
        <p:spPr bwMode="auto">
          <a:xfrm>
            <a:off x="323850" y="2852738"/>
            <a:ext cx="4416425" cy="3313112"/>
          </a:xfrm>
          <a:prstGeom prst="rect">
            <a:avLst/>
          </a:prstGeom>
          <a:noFill/>
          <a:ln w="9525">
            <a:noFill/>
            <a:miter lim="800000"/>
            <a:headEnd/>
            <a:tailEnd/>
          </a:ln>
        </p:spPr>
      </p:pic>
      <p:pic>
        <p:nvPicPr>
          <p:cNvPr id="18438" name="Picture 4" descr="F:\라온아띠(Raonatti)\태국(Thailand)\Picture 824.jpg"/>
          <p:cNvPicPr>
            <a:picLocks noChangeAspect="1" noChangeArrowheads="1"/>
          </p:cNvPicPr>
          <p:nvPr/>
        </p:nvPicPr>
        <p:blipFill>
          <a:blip r:embed="rId4" cstate="print"/>
          <a:srcRect/>
          <a:stretch>
            <a:fillRect/>
          </a:stretch>
        </p:blipFill>
        <p:spPr bwMode="auto">
          <a:xfrm>
            <a:off x="4764088" y="2852738"/>
            <a:ext cx="4129087" cy="3097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100013"/>
            <a:ext cx="8229600" cy="1143001"/>
          </a:xfrm>
        </p:spPr>
        <p:txBody>
          <a:bodyPr/>
          <a:lstStyle/>
          <a:p>
            <a:pPr eaLnBrk="1" hangingPunct="1"/>
            <a:r>
              <a:rPr lang="en-US" altLang="ko-KR" b="1" dirty="0" smtClean="0">
                <a:solidFill>
                  <a:srgbClr val="042A08"/>
                </a:solidFill>
                <a:ea typeface="굴림" charset="-127"/>
              </a:rPr>
              <a:t>CLP Hill tribe Home-stay</a:t>
            </a:r>
          </a:p>
        </p:txBody>
      </p:sp>
      <p:sp>
        <p:nvSpPr>
          <p:cNvPr id="19459" name="Content Placeholder 2"/>
          <p:cNvSpPr>
            <a:spLocks noGrp="1"/>
          </p:cNvSpPr>
          <p:nvPr>
            <p:ph idx="1"/>
          </p:nvPr>
        </p:nvSpPr>
        <p:spPr>
          <a:xfrm>
            <a:off x="468313" y="764704"/>
            <a:ext cx="8229600" cy="604837"/>
          </a:xfrm>
        </p:spPr>
        <p:txBody>
          <a:bodyPr/>
          <a:lstStyle/>
          <a:p>
            <a:pPr eaLnBrk="1" hangingPunct="1">
              <a:buFont typeface="Arial" charset="0"/>
              <a:buNone/>
            </a:pPr>
            <a:r>
              <a:rPr lang="en-US" altLang="ko-KR" sz="3000" dirty="0" smtClean="0">
                <a:ea typeface="굴림" charset="-127"/>
              </a:rPr>
              <a:t>- To see more CLP cases, we went to hill tribe village and stayed 1 night in there.</a:t>
            </a:r>
          </a:p>
        </p:txBody>
      </p:sp>
      <p:pic>
        <p:nvPicPr>
          <p:cNvPr id="19460" name="Picture 4" descr="DSC05518.JPG"/>
          <p:cNvPicPr>
            <a:picLocks noChangeAspect="1"/>
          </p:cNvPicPr>
          <p:nvPr/>
        </p:nvPicPr>
        <p:blipFill>
          <a:blip r:embed="rId3" cstate="print"/>
          <a:srcRect l="8990" r="13684"/>
          <a:stretch>
            <a:fillRect/>
          </a:stretch>
        </p:blipFill>
        <p:spPr bwMode="auto">
          <a:xfrm>
            <a:off x="539750" y="2187575"/>
            <a:ext cx="4752975" cy="4198938"/>
          </a:xfrm>
          <a:prstGeom prst="rect">
            <a:avLst/>
          </a:prstGeom>
          <a:noFill/>
          <a:ln w="9525">
            <a:noFill/>
            <a:miter lim="800000"/>
            <a:headEnd/>
            <a:tailEnd/>
          </a:ln>
        </p:spPr>
      </p:pic>
      <p:pic>
        <p:nvPicPr>
          <p:cNvPr id="19461" name="Picture 10" descr="SAM_2539"/>
          <p:cNvPicPr>
            <a:picLocks noChangeAspect="1" noChangeArrowheads="1"/>
          </p:cNvPicPr>
          <p:nvPr/>
        </p:nvPicPr>
        <p:blipFill>
          <a:blip r:embed="rId4" cstate="print"/>
          <a:srcRect l="4349"/>
          <a:stretch>
            <a:fillRect/>
          </a:stretch>
        </p:blipFill>
        <p:spPr bwMode="auto">
          <a:xfrm>
            <a:off x="4767263" y="1827213"/>
            <a:ext cx="3549650" cy="2808287"/>
          </a:xfrm>
          <a:prstGeom prst="rect">
            <a:avLst/>
          </a:prstGeom>
          <a:noFill/>
          <a:ln w="9525">
            <a:noFill/>
            <a:miter lim="800000"/>
            <a:headEnd/>
            <a:tailEnd/>
          </a:ln>
        </p:spPr>
      </p:pic>
      <p:sp>
        <p:nvSpPr>
          <p:cNvPr id="19462" name="AutoShape 9"/>
          <p:cNvSpPr>
            <a:spLocks noChangeArrowheads="1"/>
          </p:cNvSpPr>
          <p:nvPr/>
        </p:nvSpPr>
        <p:spPr bwMode="auto">
          <a:xfrm>
            <a:off x="395536" y="1773238"/>
            <a:ext cx="8353425" cy="5084762"/>
          </a:xfrm>
          <a:prstGeom prst="roundRect">
            <a:avLst>
              <a:gd name="adj" fmla="val 16667"/>
            </a:avLst>
          </a:prstGeom>
          <a:noFill/>
          <a:ln w="57150">
            <a:solidFill>
              <a:srgbClr val="042A08"/>
            </a:solidFill>
            <a:round/>
            <a:headEnd/>
            <a:tailEnd/>
          </a:ln>
        </p:spPr>
        <p:txBody>
          <a:bodyPr wrap="none" anchor="ctr"/>
          <a:lstStyle/>
          <a:p>
            <a:endParaRPr lang="th-TH" altLang="ko-KR"/>
          </a:p>
        </p:txBody>
      </p:sp>
      <p:pic>
        <p:nvPicPr>
          <p:cNvPr id="19463" name="Picture 8" descr="F:\라온아띠(Raonatti)\태국(Thailand)\Picture 668.jpg"/>
          <p:cNvPicPr>
            <a:picLocks noChangeAspect="1" noChangeArrowheads="1"/>
          </p:cNvPicPr>
          <p:nvPr/>
        </p:nvPicPr>
        <p:blipFill>
          <a:blip r:embed="rId5" cstate="print"/>
          <a:srcRect/>
          <a:stretch>
            <a:fillRect/>
          </a:stretch>
        </p:blipFill>
        <p:spPr bwMode="auto">
          <a:xfrm>
            <a:off x="4787900" y="4564063"/>
            <a:ext cx="3000375" cy="2249487"/>
          </a:xfrm>
          <a:prstGeom prst="rect">
            <a:avLst/>
          </a:prstGeom>
          <a:noFill/>
          <a:ln w="9525">
            <a:noFill/>
            <a:miter lim="800000"/>
            <a:headEnd/>
            <a:tailEnd/>
          </a:ln>
        </p:spPr>
      </p:pic>
      <p:sp>
        <p:nvSpPr>
          <p:cNvPr id="10" name="TextBox 9"/>
          <p:cNvSpPr txBox="1"/>
          <p:nvPr/>
        </p:nvSpPr>
        <p:spPr>
          <a:xfrm>
            <a:off x="395288" y="3986213"/>
            <a:ext cx="8280400" cy="522287"/>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lgn="ctr">
              <a:defRPr/>
            </a:pPr>
            <a:r>
              <a:rPr lang="en-US" altLang="ko-KR" sz="2800" dirty="0"/>
              <a:t>Environment &amp; </a:t>
            </a:r>
            <a:r>
              <a:rPr lang="en-US" altLang="ko-KR" sz="2800" dirty="0" smtClean="0"/>
              <a:t>Nature</a:t>
            </a:r>
            <a:endParaRPr lang="ko-KR"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rgbClr val="FFFFFF"/>
              </a:solidFill>
              <a:ea typeface="굴림" charset="-127"/>
              <a:cs typeface="Angsana New" pitchFamily="18" charset="-34"/>
            </a:endParaRPr>
          </a:p>
        </p:txBody>
      </p:sp>
      <p:pic>
        <p:nvPicPr>
          <p:cNvPr id="13" name="그림 12"/>
          <p:cNvPicPr>
            <a:picLocks noChangeAspect="1"/>
          </p:cNvPicPr>
          <p:nvPr/>
        </p:nvPicPr>
        <p:blipFill rotWithShape="1">
          <a:blip r:embed="rId2" cstate="print">
            <a:extLst>
              <a:ext uri="{BEBA8EAE-BF5A-486C-A8C5-ECC9F3942E4B}"/>
              <a:ext uri="{28A0092B-C50C-407E-A947-70E740481C1C}"/>
            </a:extLst>
          </a:blip>
          <a:srcRect l="5357" r="3494"/>
          <a:stretch/>
        </p:blipFill>
        <p:spPr>
          <a:xfrm>
            <a:off x="2631164" y="1200277"/>
            <a:ext cx="3741036" cy="4522599"/>
          </a:xfrm>
          <a:prstGeom prst="rect">
            <a:avLst/>
          </a:prstGeom>
          <a:effectLst>
            <a:softEdge rad="127000"/>
          </a:effectLst>
        </p:spPr>
      </p:pic>
      <p:sp>
        <p:nvSpPr>
          <p:cNvPr id="22532" name="Rectangle 4"/>
          <p:cNvSpPr>
            <a:spLocks noGrp="1"/>
          </p:cNvSpPr>
          <p:nvPr>
            <p:ph type="title"/>
          </p:nvPr>
        </p:nvSpPr>
        <p:spPr>
          <a:xfrm>
            <a:off x="395288" y="2997200"/>
            <a:ext cx="8229600" cy="1143000"/>
          </a:xfrm>
        </p:spPr>
        <p:txBody>
          <a:bodyPr/>
          <a:lstStyle/>
          <a:p>
            <a:pPr eaLnBrk="1" hangingPunct="1">
              <a:lnSpc>
                <a:spcPct val="90000"/>
              </a:lnSpc>
            </a:pPr>
            <a:r>
              <a:rPr lang="en-US" altLang="ko-KR" b="1" dirty="0" smtClean="0">
                <a:solidFill>
                  <a:srgbClr val="FFFF00"/>
                </a:solidFill>
                <a:ea typeface="굴림" charset="-127"/>
              </a:rPr>
              <a:t>Thai culture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rgbClr val="FFFFFF"/>
              </a:solidFill>
              <a:ea typeface="굴림" charset="-127"/>
              <a:cs typeface="Angsana New" pitchFamily="18" charset="-34"/>
            </a:endParaRPr>
          </a:p>
        </p:txBody>
      </p:sp>
      <p:pic>
        <p:nvPicPr>
          <p:cNvPr id="13" name="그림 12"/>
          <p:cNvPicPr>
            <a:picLocks noChangeAspect="1"/>
          </p:cNvPicPr>
          <p:nvPr/>
        </p:nvPicPr>
        <p:blipFill rotWithShape="1">
          <a:blip r:embed="rId2" cstate="print">
            <a:extLst>
              <a:ext uri="{BEBA8EAE-BF5A-486C-A8C5-ECC9F3942E4B}"/>
              <a:ext uri="{28A0092B-C50C-407E-A947-70E740481C1C}"/>
            </a:extLst>
          </a:blip>
          <a:srcRect l="5357" r="3494"/>
          <a:stretch/>
        </p:blipFill>
        <p:spPr>
          <a:xfrm>
            <a:off x="2631164" y="1214422"/>
            <a:ext cx="3741036" cy="4522599"/>
          </a:xfrm>
          <a:prstGeom prst="rect">
            <a:avLst/>
          </a:prstGeom>
          <a:effectLst>
            <a:softEdge rad="127000"/>
          </a:effectLst>
        </p:spPr>
      </p:pic>
      <p:sp>
        <p:nvSpPr>
          <p:cNvPr id="2052" name="Title 1"/>
          <p:cNvSpPr>
            <a:spLocks/>
          </p:cNvSpPr>
          <p:nvPr/>
        </p:nvSpPr>
        <p:spPr bwMode="auto">
          <a:xfrm>
            <a:off x="250825" y="2492375"/>
            <a:ext cx="8458200" cy="1470025"/>
          </a:xfrm>
          <a:prstGeom prst="rect">
            <a:avLst/>
          </a:prstGeom>
          <a:noFill/>
          <a:ln w="9525">
            <a:noFill/>
            <a:miter lim="800000"/>
            <a:headEnd/>
            <a:tailEnd/>
          </a:ln>
        </p:spPr>
        <p:txBody>
          <a:bodyPr anchor="ctr"/>
          <a:lstStyle/>
          <a:p>
            <a:pPr algn="ctr"/>
            <a:r>
              <a:rPr lang="en-US" altLang="ko-KR" sz="6600" b="1">
                <a:solidFill>
                  <a:srgbClr val="FFFF00"/>
                </a:solidFill>
                <a:latin typeface="Calibri" pitchFamily="34" charset="0"/>
                <a:ea typeface="굴림" charset="-127"/>
              </a:rPr>
              <a:t>Raonatti 7</a:t>
            </a:r>
            <a:r>
              <a:rPr lang="en-US" altLang="ko-KR" sz="6600" b="1" baseline="30000">
                <a:solidFill>
                  <a:srgbClr val="FFFF00"/>
                </a:solidFill>
                <a:latin typeface="Calibri" pitchFamily="34" charset="0"/>
                <a:ea typeface="굴림" charset="-127"/>
              </a:rPr>
              <a:t>th</a:t>
            </a:r>
            <a:r>
              <a:rPr lang="en-US" altLang="ko-KR" sz="6600" b="1">
                <a:solidFill>
                  <a:srgbClr val="FFFF00"/>
                </a:solidFill>
                <a:latin typeface="Calibri" pitchFamily="34" charset="0"/>
                <a:ea typeface="굴림" charset="-127"/>
              </a:rPr>
              <a:t> Thai team </a:t>
            </a:r>
          </a:p>
        </p:txBody>
      </p:sp>
      <p:pic>
        <p:nvPicPr>
          <p:cNvPr id="1026" name="Picture 2" descr="H:\팀회의록(규환노트북망가진이후)\KB_s_en2.jpg"/>
          <p:cNvPicPr>
            <a:picLocks noChangeAspect="1" noChangeArrowheads="1"/>
          </p:cNvPicPr>
          <p:nvPr/>
        </p:nvPicPr>
        <p:blipFill>
          <a:blip r:embed="rId3" cstate="print">
            <a:lum bright="10000"/>
          </a:blip>
          <a:srcRect t="19544" b="26819"/>
          <a:stretch>
            <a:fillRect/>
          </a:stretch>
        </p:blipFill>
        <p:spPr bwMode="auto">
          <a:xfrm>
            <a:off x="5592812" y="2158"/>
            <a:ext cx="1979712" cy="288032"/>
          </a:xfrm>
          <a:prstGeom prst="rect">
            <a:avLst/>
          </a:prstGeom>
          <a:noFill/>
        </p:spPr>
      </p:pic>
      <p:pic>
        <p:nvPicPr>
          <p:cNvPr id="1030" name="Picture 6" descr="http://www.ymcachiangmai.org/UserFiles/Image/history/logo_ymca01.jpg"/>
          <p:cNvPicPr>
            <a:picLocks noChangeAspect="1" noChangeArrowheads="1"/>
          </p:cNvPicPr>
          <p:nvPr/>
        </p:nvPicPr>
        <p:blipFill>
          <a:blip r:embed="rId4" cstate="print">
            <a:lum bright="40000"/>
          </a:blip>
          <a:srcRect/>
          <a:stretch>
            <a:fillRect/>
          </a:stretch>
        </p:blipFill>
        <p:spPr bwMode="auto">
          <a:xfrm>
            <a:off x="7572524" y="2159"/>
            <a:ext cx="331448" cy="317442"/>
          </a:xfrm>
          <a:prstGeom prst="rect">
            <a:avLst/>
          </a:prstGeom>
          <a:noFill/>
        </p:spPr>
      </p:pic>
      <p:pic>
        <p:nvPicPr>
          <p:cNvPr id="1032" name="Picture 8" descr="http://www.raonatti.org/images/top/logo.jpg"/>
          <p:cNvPicPr>
            <a:picLocks noChangeAspect="1" noChangeArrowheads="1"/>
          </p:cNvPicPr>
          <p:nvPr/>
        </p:nvPicPr>
        <p:blipFill>
          <a:blip r:embed="rId5" cstate="print">
            <a:lum bright="30000"/>
          </a:blip>
          <a:srcRect l="-6562" t="29193"/>
          <a:stretch>
            <a:fillRect/>
          </a:stretch>
        </p:blipFill>
        <p:spPr bwMode="auto">
          <a:xfrm>
            <a:off x="7884368" y="0"/>
            <a:ext cx="1169293" cy="30469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F:\라온아띠(Raonatti)\태국(Thailand)\Picture 762.jpg"/>
          <p:cNvPicPr>
            <a:picLocks noChangeAspect="1" noChangeArrowheads="1"/>
          </p:cNvPicPr>
          <p:nvPr/>
        </p:nvPicPr>
        <p:blipFill>
          <a:blip r:embed="rId3" cstate="print"/>
          <a:srcRect/>
          <a:stretch>
            <a:fillRect/>
          </a:stretch>
        </p:blipFill>
        <p:spPr bwMode="auto">
          <a:xfrm>
            <a:off x="5192737" y="4357694"/>
            <a:ext cx="2951163" cy="2214562"/>
          </a:xfrm>
          <a:prstGeom prst="rect">
            <a:avLst/>
          </a:prstGeom>
          <a:noFill/>
          <a:ln w="9525">
            <a:noFill/>
            <a:miter lim="800000"/>
            <a:headEnd/>
            <a:tailEnd/>
          </a:ln>
        </p:spPr>
      </p:pic>
      <p:sp>
        <p:nvSpPr>
          <p:cNvPr id="25603" name="Title 1"/>
          <p:cNvSpPr>
            <a:spLocks noGrp="1"/>
          </p:cNvSpPr>
          <p:nvPr>
            <p:ph type="title"/>
          </p:nvPr>
        </p:nvSpPr>
        <p:spPr>
          <a:xfrm>
            <a:off x="457200" y="-100013"/>
            <a:ext cx="8229600" cy="1143001"/>
          </a:xfrm>
        </p:spPr>
        <p:txBody>
          <a:bodyPr/>
          <a:lstStyle/>
          <a:p>
            <a:pPr eaLnBrk="1" hangingPunct="1"/>
            <a:r>
              <a:rPr lang="en-US" altLang="ko-KR" b="1" smtClean="0">
                <a:solidFill>
                  <a:srgbClr val="042A08"/>
                </a:solidFill>
                <a:ea typeface="굴림" charset="-127"/>
              </a:rPr>
              <a:t>Culture</a:t>
            </a:r>
          </a:p>
        </p:txBody>
      </p:sp>
      <p:sp>
        <p:nvSpPr>
          <p:cNvPr id="25604" name="AutoShape 9"/>
          <p:cNvSpPr>
            <a:spLocks noChangeArrowheads="1"/>
          </p:cNvSpPr>
          <p:nvPr/>
        </p:nvSpPr>
        <p:spPr bwMode="auto">
          <a:xfrm>
            <a:off x="395288" y="1571613"/>
            <a:ext cx="8353425" cy="5026038"/>
          </a:xfrm>
          <a:prstGeom prst="roundRect">
            <a:avLst>
              <a:gd name="adj" fmla="val 16667"/>
            </a:avLst>
          </a:prstGeom>
          <a:noFill/>
          <a:ln w="57150">
            <a:solidFill>
              <a:srgbClr val="042A08"/>
            </a:solidFill>
            <a:round/>
            <a:headEnd/>
            <a:tailEnd/>
          </a:ln>
        </p:spPr>
        <p:txBody>
          <a:bodyPr wrap="none" anchor="ctr"/>
          <a:lstStyle/>
          <a:p>
            <a:endParaRPr lang="th-TH" altLang="ko-KR"/>
          </a:p>
        </p:txBody>
      </p:sp>
      <p:sp>
        <p:nvSpPr>
          <p:cNvPr id="25605" name="Content Placeholder 2"/>
          <p:cNvSpPr>
            <a:spLocks noGrp="1"/>
          </p:cNvSpPr>
          <p:nvPr>
            <p:ph idx="1"/>
          </p:nvPr>
        </p:nvSpPr>
        <p:spPr>
          <a:xfrm>
            <a:off x="468313" y="836613"/>
            <a:ext cx="8229600" cy="676275"/>
          </a:xfrm>
        </p:spPr>
        <p:txBody>
          <a:bodyPr/>
          <a:lstStyle/>
          <a:p>
            <a:pPr eaLnBrk="1" hangingPunct="1">
              <a:buFont typeface="Arial" charset="0"/>
              <a:buNone/>
            </a:pPr>
            <a:r>
              <a:rPr lang="en-US" altLang="ko-KR" dirty="0" smtClean="0">
                <a:ea typeface="굴림" charset="-127"/>
              </a:rPr>
              <a:t>- Songkran</a:t>
            </a:r>
          </a:p>
        </p:txBody>
      </p:sp>
      <p:pic>
        <p:nvPicPr>
          <p:cNvPr id="25606" name="Picture 3" descr="F:\라온아띠(Raonatti)\태국(Thailand)\Picture 732.jpg"/>
          <p:cNvPicPr>
            <a:picLocks noChangeAspect="1" noChangeArrowheads="1"/>
          </p:cNvPicPr>
          <p:nvPr/>
        </p:nvPicPr>
        <p:blipFill>
          <a:blip r:embed="rId4" cstate="print"/>
          <a:srcRect/>
          <a:stretch>
            <a:fillRect/>
          </a:stretch>
        </p:blipFill>
        <p:spPr bwMode="auto">
          <a:xfrm>
            <a:off x="1685930" y="3929066"/>
            <a:ext cx="3529012" cy="2646362"/>
          </a:xfrm>
          <a:prstGeom prst="rect">
            <a:avLst/>
          </a:prstGeom>
          <a:noFill/>
          <a:ln w="9525">
            <a:noFill/>
            <a:miter lim="800000"/>
            <a:headEnd/>
            <a:tailEnd/>
          </a:ln>
        </p:spPr>
      </p:pic>
      <p:pic>
        <p:nvPicPr>
          <p:cNvPr id="25607" name="Picture 2" descr="F:\라온아띠(Raonatti)\태국(Thailand)\Picture 694.jpg"/>
          <p:cNvPicPr>
            <a:picLocks noChangeAspect="1" noChangeArrowheads="1"/>
          </p:cNvPicPr>
          <p:nvPr/>
        </p:nvPicPr>
        <p:blipFill>
          <a:blip r:embed="rId5" cstate="print"/>
          <a:srcRect/>
          <a:stretch>
            <a:fillRect/>
          </a:stretch>
        </p:blipFill>
        <p:spPr bwMode="auto">
          <a:xfrm>
            <a:off x="928662" y="1626512"/>
            <a:ext cx="3643338" cy="2731165"/>
          </a:xfrm>
          <a:prstGeom prst="rect">
            <a:avLst/>
          </a:prstGeom>
          <a:noFill/>
          <a:ln w="9525">
            <a:noFill/>
            <a:miter lim="800000"/>
            <a:headEnd/>
            <a:tailEnd/>
          </a:ln>
        </p:spPr>
      </p:pic>
      <p:pic>
        <p:nvPicPr>
          <p:cNvPr id="2050" name="Picture 2" descr="G:\THAILAND\iphon\IMG_8894.jpg"/>
          <p:cNvPicPr>
            <a:picLocks noChangeAspect="1" noChangeArrowheads="1"/>
          </p:cNvPicPr>
          <p:nvPr/>
        </p:nvPicPr>
        <p:blipFill>
          <a:blip r:embed="rId6" cstate="print"/>
          <a:srcRect/>
          <a:stretch>
            <a:fillRect/>
          </a:stretch>
        </p:blipFill>
        <p:spPr bwMode="auto">
          <a:xfrm>
            <a:off x="4572000" y="2000240"/>
            <a:ext cx="3196818" cy="2368174"/>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100013"/>
            <a:ext cx="8229600" cy="1143001"/>
          </a:xfrm>
        </p:spPr>
        <p:txBody>
          <a:bodyPr/>
          <a:lstStyle/>
          <a:p>
            <a:pPr eaLnBrk="1" hangingPunct="1"/>
            <a:r>
              <a:rPr lang="en-US" altLang="ko-KR" b="1" dirty="0" smtClean="0">
                <a:solidFill>
                  <a:srgbClr val="06380B"/>
                </a:solidFill>
                <a:ea typeface="굴림" charset="-127"/>
              </a:rPr>
              <a:t>Culture</a:t>
            </a:r>
          </a:p>
        </p:txBody>
      </p:sp>
      <p:sp>
        <p:nvSpPr>
          <p:cNvPr id="26627" name="AutoShape 9"/>
          <p:cNvSpPr>
            <a:spLocks noChangeArrowheads="1"/>
          </p:cNvSpPr>
          <p:nvPr/>
        </p:nvSpPr>
        <p:spPr bwMode="auto">
          <a:xfrm>
            <a:off x="395288" y="981075"/>
            <a:ext cx="8353425" cy="5616575"/>
          </a:xfrm>
          <a:prstGeom prst="roundRect">
            <a:avLst>
              <a:gd name="adj" fmla="val 16667"/>
            </a:avLst>
          </a:prstGeom>
          <a:noFill/>
          <a:ln w="57150">
            <a:solidFill>
              <a:srgbClr val="042A08"/>
            </a:solidFill>
            <a:round/>
            <a:headEnd/>
            <a:tailEnd/>
          </a:ln>
        </p:spPr>
        <p:txBody>
          <a:bodyPr wrap="none" anchor="ctr"/>
          <a:lstStyle/>
          <a:p>
            <a:endParaRPr lang="th-TH" altLang="ko-KR"/>
          </a:p>
        </p:txBody>
      </p:sp>
      <p:pic>
        <p:nvPicPr>
          <p:cNvPr id="50179" name="Picture 3" descr="F:\라온아띠(Raonatti)\태국(Thailand)\IMG_3454.JPG"/>
          <p:cNvPicPr>
            <a:picLocks noChangeAspect="1" noChangeArrowheads="1"/>
          </p:cNvPicPr>
          <p:nvPr/>
        </p:nvPicPr>
        <p:blipFill>
          <a:blip r:embed="rId3" cstate="print"/>
          <a:srcRect/>
          <a:stretch>
            <a:fillRect/>
          </a:stretch>
        </p:blipFill>
        <p:spPr bwMode="auto">
          <a:xfrm>
            <a:off x="1643042" y="1071547"/>
            <a:ext cx="3905772" cy="2928958"/>
          </a:xfrm>
          <a:prstGeom prst="rect">
            <a:avLst/>
          </a:prstGeom>
          <a:noFill/>
          <a:ln w="9525">
            <a:noFill/>
            <a:miter lim="800000"/>
            <a:headEnd/>
            <a:tailEnd/>
          </a:ln>
        </p:spPr>
      </p:pic>
      <p:pic>
        <p:nvPicPr>
          <p:cNvPr id="50180" name="Picture 4" descr="F:\라온아띠(Raonatti)\태국(Thailand)\Picture 255.jpg"/>
          <p:cNvPicPr>
            <a:picLocks noChangeAspect="1" noChangeArrowheads="1"/>
          </p:cNvPicPr>
          <p:nvPr/>
        </p:nvPicPr>
        <p:blipFill>
          <a:blip r:embed="rId4" cstate="print"/>
          <a:srcRect/>
          <a:stretch>
            <a:fillRect/>
          </a:stretch>
        </p:blipFill>
        <p:spPr bwMode="auto">
          <a:xfrm>
            <a:off x="5500694" y="1804640"/>
            <a:ext cx="2928958" cy="2195864"/>
          </a:xfrm>
          <a:prstGeom prst="rect">
            <a:avLst/>
          </a:prstGeom>
          <a:noFill/>
          <a:ln w="9525">
            <a:noFill/>
            <a:miter lim="800000"/>
            <a:headEnd/>
            <a:tailEnd/>
          </a:ln>
        </p:spPr>
      </p:pic>
      <p:pic>
        <p:nvPicPr>
          <p:cNvPr id="50181" name="Picture 5" descr="F:\라온아띠(Raonatti)\태국(Thailand)\Picture 336.jpg"/>
          <p:cNvPicPr>
            <a:picLocks noChangeAspect="1" noChangeArrowheads="1"/>
          </p:cNvPicPr>
          <p:nvPr/>
        </p:nvPicPr>
        <p:blipFill>
          <a:blip r:embed="rId5" cstate="print"/>
          <a:srcRect/>
          <a:stretch>
            <a:fillRect/>
          </a:stretch>
        </p:blipFill>
        <p:spPr bwMode="auto">
          <a:xfrm>
            <a:off x="500034" y="4000504"/>
            <a:ext cx="2571769" cy="1929193"/>
          </a:xfrm>
          <a:prstGeom prst="rect">
            <a:avLst/>
          </a:prstGeom>
          <a:noFill/>
          <a:ln w="9525">
            <a:noFill/>
            <a:miter lim="800000"/>
            <a:headEnd/>
            <a:tailEnd/>
          </a:ln>
        </p:spPr>
      </p:pic>
      <p:pic>
        <p:nvPicPr>
          <p:cNvPr id="50182" name="Picture 6" descr="F:\라온아띠(Raonatti)\태국(Thailand)\Picture 575.jpg"/>
          <p:cNvPicPr>
            <a:picLocks noChangeAspect="1" noChangeArrowheads="1"/>
          </p:cNvPicPr>
          <p:nvPr/>
        </p:nvPicPr>
        <p:blipFill>
          <a:blip r:embed="rId6" cstate="print"/>
          <a:srcRect l="5971" t="22392" r="48248" b="23865"/>
          <a:stretch>
            <a:fillRect/>
          </a:stretch>
        </p:blipFill>
        <p:spPr bwMode="auto">
          <a:xfrm>
            <a:off x="6286512" y="4010301"/>
            <a:ext cx="1500198" cy="2347657"/>
          </a:xfrm>
          <a:prstGeom prst="rect">
            <a:avLst/>
          </a:prstGeom>
          <a:noFill/>
          <a:ln w="9525">
            <a:noFill/>
            <a:miter lim="800000"/>
            <a:headEnd/>
            <a:tailEnd/>
          </a:ln>
        </p:spPr>
      </p:pic>
      <p:pic>
        <p:nvPicPr>
          <p:cNvPr id="1027" name="Picture 3" descr="G:\THAILAND\p.yo\DSC_1017.JPG"/>
          <p:cNvPicPr>
            <a:picLocks noChangeAspect="1" noChangeArrowheads="1"/>
          </p:cNvPicPr>
          <p:nvPr/>
        </p:nvPicPr>
        <p:blipFill>
          <a:blip r:embed="rId7" cstate="print"/>
          <a:srcRect l="7389" r="879"/>
          <a:stretch>
            <a:fillRect/>
          </a:stretch>
        </p:blipFill>
        <p:spPr bwMode="auto">
          <a:xfrm>
            <a:off x="3071802" y="4000504"/>
            <a:ext cx="3214710" cy="233634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100013"/>
            <a:ext cx="8229600" cy="1143001"/>
          </a:xfrm>
        </p:spPr>
        <p:txBody>
          <a:bodyPr/>
          <a:lstStyle/>
          <a:p>
            <a:pPr eaLnBrk="1" hangingPunct="1"/>
            <a:r>
              <a:rPr lang="en-US" altLang="ko-KR" b="1" smtClean="0">
                <a:solidFill>
                  <a:srgbClr val="042A08"/>
                </a:solidFill>
                <a:ea typeface="굴림" charset="-127"/>
              </a:rPr>
              <a:t>Culture</a:t>
            </a:r>
          </a:p>
        </p:txBody>
      </p:sp>
      <p:sp>
        <p:nvSpPr>
          <p:cNvPr id="23556" name="Content Placeholder 2"/>
          <p:cNvSpPr>
            <a:spLocks noGrp="1"/>
          </p:cNvSpPr>
          <p:nvPr>
            <p:ph idx="1"/>
          </p:nvPr>
        </p:nvSpPr>
        <p:spPr>
          <a:xfrm>
            <a:off x="468313" y="836613"/>
            <a:ext cx="8229600" cy="676275"/>
          </a:xfrm>
        </p:spPr>
        <p:txBody>
          <a:bodyPr/>
          <a:lstStyle/>
          <a:p>
            <a:pPr eaLnBrk="1" hangingPunct="1">
              <a:buFont typeface="Arial" charset="0"/>
              <a:buNone/>
            </a:pPr>
            <a:r>
              <a:rPr lang="en-US" altLang="ko-KR" dirty="0" smtClean="0">
                <a:ea typeface="굴림" charset="-127"/>
              </a:rPr>
              <a:t>- Friends</a:t>
            </a:r>
          </a:p>
        </p:txBody>
      </p:sp>
      <p:pic>
        <p:nvPicPr>
          <p:cNvPr id="23557" name="Picture 2" descr="F:\라온아띠(Raonatti)\태국(Thailand)\Picture 550.jpg"/>
          <p:cNvPicPr>
            <a:picLocks noChangeAspect="1" noChangeArrowheads="1"/>
          </p:cNvPicPr>
          <p:nvPr/>
        </p:nvPicPr>
        <p:blipFill>
          <a:blip r:embed="rId3" cstate="print"/>
          <a:srcRect/>
          <a:stretch>
            <a:fillRect/>
          </a:stretch>
        </p:blipFill>
        <p:spPr bwMode="auto">
          <a:xfrm>
            <a:off x="962024" y="1633621"/>
            <a:ext cx="3538537" cy="2652635"/>
          </a:xfrm>
          <a:prstGeom prst="rect">
            <a:avLst/>
          </a:prstGeom>
          <a:noFill/>
          <a:ln w="9525">
            <a:noFill/>
            <a:miter lim="800000"/>
            <a:headEnd/>
            <a:tailEnd/>
          </a:ln>
        </p:spPr>
      </p:pic>
      <p:pic>
        <p:nvPicPr>
          <p:cNvPr id="23558" name="Picture 3" descr="F:\라온아띠(Raonatti)\태국(Thailand)\Picture 736.jpg"/>
          <p:cNvPicPr>
            <a:picLocks noChangeAspect="1" noChangeArrowheads="1"/>
          </p:cNvPicPr>
          <p:nvPr/>
        </p:nvPicPr>
        <p:blipFill>
          <a:blip r:embed="rId4" cstate="print"/>
          <a:srcRect/>
          <a:stretch>
            <a:fillRect/>
          </a:stretch>
        </p:blipFill>
        <p:spPr bwMode="auto">
          <a:xfrm>
            <a:off x="4286248" y="1643050"/>
            <a:ext cx="3527425" cy="2644775"/>
          </a:xfrm>
          <a:prstGeom prst="rect">
            <a:avLst/>
          </a:prstGeom>
          <a:noFill/>
          <a:ln w="9525">
            <a:noFill/>
            <a:miter lim="800000"/>
            <a:headEnd/>
            <a:tailEnd/>
          </a:ln>
        </p:spPr>
      </p:pic>
      <p:pic>
        <p:nvPicPr>
          <p:cNvPr id="23559" name="Picture 4" descr="F:\라온아띠(Raonatti)\태국(Thailand)\Picture 749.jpg"/>
          <p:cNvPicPr>
            <a:picLocks noChangeAspect="1" noChangeArrowheads="1"/>
          </p:cNvPicPr>
          <p:nvPr/>
        </p:nvPicPr>
        <p:blipFill>
          <a:blip r:embed="rId5" cstate="print"/>
          <a:srcRect/>
          <a:stretch>
            <a:fillRect/>
          </a:stretch>
        </p:blipFill>
        <p:spPr bwMode="auto">
          <a:xfrm>
            <a:off x="1299578" y="4286256"/>
            <a:ext cx="2985086" cy="2238369"/>
          </a:xfrm>
          <a:prstGeom prst="rect">
            <a:avLst/>
          </a:prstGeom>
          <a:noFill/>
          <a:ln w="9525">
            <a:noFill/>
            <a:miter lim="800000"/>
            <a:headEnd/>
            <a:tailEnd/>
          </a:ln>
        </p:spPr>
      </p:pic>
      <p:pic>
        <p:nvPicPr>
          <p:cNvPr id="23560" name="Picture 5" descr="F:\라온아띠(Raonatti)\태국(Thailand)\Picture 474.jpg"/>
          <p:cNvPicPr>
            <a:picLocks noChangeAspect="1" noChangeArrowheads="1"/>
          </p:cNvPicPr>
          <p:nvPr/>
        </p:nvPicPr>
        <p:blipFill>
          <a:blip r:embed="rId6" cstate="print"/>
          <a:srcRect/>
          <a:stretch>
            <a:fillRect/>
          </a:stretch>
        </p:blipFill>
        <p:spPr bwMode="auto">
          <a:xfrm>
            <a:off x="4286248" y="4286256"/>
            <a:ext cx="3381215" cy="2255838"/>
          </a:xfrm>
          <a:prstGeom prst="rect">
            <a:avLst/>
          </a:prstGeom>
          <a:noFill/>
          <a:ln w="9525">
            <a:noFill/>
            <a:miter lim="800000"/>
            <a:headEnd/>
            <a:tailEnd/>
          </a:ln>
        </p:spPr>
      </p:pic>
      <p:sp>
        <p:nvSpPr>
          <p:cNvPr id="9" name="AutoShape 9"/>
          <p:cNvSpPr>
            <a:spLocks noChangeArrowheads="1"/>
          </p:cNvSpPr>
          <p:nvPr/>
        </p:nvSpPr>
        <p:spPr bwMode="auto">
          <a:xfrm>
            <a:off x="395288" y="1571613"/>
            <a:ext cx="8353425" cy="5026038"/>
          </a:xfrm>
          <a:prstGeom prst="roundRect">
            <a:avLst>
              <a:gd name="adj" fmla="val 16667"/>
            </a:avLst>
          </a:prstGeom>
          <a:noFill/>
          <a:ln w="57150">
            <a:solidFill>
              <a:srgbClr val="042A08"/>
            </a:solidFill>
            <a:round/>
            <a:headEnd/>
            <a:tailEnd/>
          </a:ln>
        </p:spPr>
        <p:txBody>
          <a:bodyPr wrap="none" anchor="ctr"/>
          <a:lstStyle/>
          <a:p>
            <a:endParaRPr lang="th-TH" altLang="ko-K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100013"/>
            <a:ext cx="8229600" cy="1143001"/>
          </a:xfrm>
        </p:spPr>
        <p:txBody>
          <a:bodyPr/>
          <a:lstStyle/>
          <a:p>
            <a:pPr eaLnBrk="1" hangingPunct="1"/>
            <a:r>
              <a:rPr lang="en-US" altLang="ko-KR" b="1" smtClean="0">
                <a:solidFill>
                  <a:srgbClr val="042A08"/>
                </a:solidFill>
                <a:ea typeface="굴림" charset="-127"/>
              </a:rPr>
              <a:t>Culture</a:t>
            </a:r>
          </a:p>
        </p:txBody>
      </p:sp>
      <p:sp>
        <p:nvSpPr>
          <p:cNvPr id="24580" name="Content Placeholder 2"/>
          <p:cNvSpPr>
            <a:spLocks noGrp="1"/>
          </p:cNvSpPr>
          <p:nvPr>
            <p:ph idx="1"/>
          </p:nvPr>
        </p:nvSpPr>
        <p:spPr>
          <a:xfrm>
            <a:off x="468313" y="836613"/>
            <a:ext cx="8229600" cy="676275"/>
          </a:xfrm>
        </p:spPr>
        <p:txBody>
          <a:bodyPr/>
          <a:lstStyle/>
          <a:p>
            <a:pPr eaLnBrk="1" hangingPunct="1">
              <a:buFont typeface="Arial" charset="0"/>
              <a:buNone/>
            </a:pPr>
            <a:r>
              <a:rPr lang="en-US" altLang="ko-KR" dirty="0" smtClean="0">
                <a:ea typeface="굴림" charset="-127"/>
              </a:rPr>
              <a:t>- Food</a:t>
            </a:r>
          </a:p>
        </p:txBody>
      </p:sp>
      <p:pic>
        <p:nvPicPr>
          <p:cNvPr id="24581" name="Picture 2" descr="F:\라온아띠(Raonatti)\태국(Thailand)\Picture 332.jpg"/>
          <p:cNvPicPr>
            <a:picLocks noChangeAspect="1" noChangeArrowheads="1"/>
          </p:cNvPicPr>
          <p:nvPr/>
        </p:nvPicPr>
        <p:blipFill>
          <a:blip r:embed="rId3" cstate="print"/>
          <a:srcRect/>
          <a:stretch>
            <a:fillRect/>
          </a:stretch>
        </p:blipFill>
        <p:spPr bwMode="auto">
          <a:xfrm>
            <a:off x="1573213" y="1785941"/>
            <a:ext cx="2951162" cy="2214563"/>
          </a:xfrm>
          <a:prstGeom prst="rect">
            <a:avLst/>
          </a:prstGeom>
          <a:noFill/>
          <a:ln w="9525">
            <a:noFill/>
            <a:miter lim="800000"/>
            <a:headEnd/>
            <a:tailEnd/>
          </a:ln>
        </p:spPr>
      </p:pic>
      <p:pic>
        <p:nvPicPr>
          <p:cNvPr id="24582" name="Picture 3" descr="F:\라온아띠(Raonatti)\태국(Thailand)\Picture 344.jpg"/>
          <p:cNvPicPr>
            <a:picLocks noChangeAspect="1" noChangeArrowheads="1"/>
          </p:cNvPicPr>
          <p:nvPr/>
        </p:nvPicPr>
        <p:blipFill>
          <a:blip r:embed="rId4" cstate="print"/>
          <a:srcRect/>
          <a:stretch>
            <a:fillRect/>
          </a:stretch>
        </p:blipFill>
        <p:spPr bwMode="auto">
          <a:xfrm>
            <a:off x="4500563" y="4286256"/>
            <a:ext cx="2974975" cy="2232025"/>
          </a:xfrm>
          <a:prstGeom prst="rect">
            <a:avLst/>
          </a:prstGeom>
          <a:noFill/>
          <a:ln w="9525">
            <a:noFill/>
            <a:miter lim="800000"/>
            <a:headEnd/>
            <a:tailEnd/>
          </a:ln>
        </p:spPr>
      </p:pic>
      <p:pic>
        <p:nvPicPr>
          <p:cNvPr id="24583" name="Picture 4" descr="F:\라온아띠(Raonatti)\태국(Thailand)\Picture 406.jpg"/>
          <p:cNvPicPr>
            <a:picLocks noChangeAspect="1" noChangeArrowheads="1"/>
          </p:cNvPicPr>
          <p:nvPr/>
        </p:nvPicPr>
        <p:blipFill>
          <a:blip r:embed="rId5" cstate="print"/>
          <a:srcRect/>
          <a:stretch>
            <a:fillRect/>
          </a:stretch>
        </p:blipFill>
        <p:spPr bwMode="auto">
          <a:xfrm>
            <a:off x="4524375" y="1697567"/>
            <a:ext cx="3548087" cy="2660127"/>
          </a:xfrm>
          <a:prstGeom prst="rect">
            <a:avLst/>
          </a:prstGeom>
          <a:noFill/>
          <a:ln w="9525">
            <a:noFill/>
            <a:miter lim="800000"/>
            <a:headEnd/>
            <a:tailEnd/>
          </a:ln>
        </p:spPr>
      </p:pic>
      <p:pic>
        <p:nvPicPr>
          <p:cNvPr id="24584" name="Picture 5" descr="F:\라온아띠(Raonatti)\태국(Thailand)\Picture 545.jpg"/>
          <p:cNvPicPr>
            <a:picLocks noChangeAspect="1" noChangeArrowheads="1"/>
          </p:cNvPicPr>
          <p:nvPr/>
        </p:nvPicPr>
        <p:blipFill>
          <a:blip r:embed="rId6" cstate="print"/>
          <a:srcRect/>
          <a:stretch>
            <a:fillRect/>
          </a:stretch>
        </p:blipFill>
        <p:spPr bwMode="auto">
          <a:xfrm>
            <a:off x="1060899" y="3975126"/>
            <a:ext cx="3463476" cy="2597146"/>
          </a:xfrm>
          <a:prstGeom prst="rect">
            <a:avLst/>
          </a:prstGeom>
          <a:noFill/>
          <a:ln w="9525">
            <a:noFill/>
            <a:miter lim="800000"/>
            <a:headEnd/>
            <a:tailEnd/>
          </a:ln>
        </p:spPr>
      </p:pic>
      <p:sp>
        <p:nvSpPr>
          <p:cNvPr id="9" name="AutoShape 9"/>
          <p:cNvSpPr>
            <a:spLocks noChangeArrowheads="1"/>
          </p:cNvSpPr>
          <p:nvPr/>
        </p:nvSpPr>
        <p:spPr bwMode="auto">
          <a:xfrm>
            <a:off x="395288" y="1571613"/>
            <a:ext cx="8353425" cy="5026038"/>
          </a:xfrm>
          <a:prstGeom prst="roundRect">
            <a:avLst>
              <a:gd name="adj" fmla="val 16667"/>
            </a:avLst>
          </a:prstGeom>
          <a:noFill/>
          <a:ln w="57150">
            <a:solidFill>
              <a:srgbClr val="042A08"/>
            </a:solidFill>
            <a:round/>
            <a:headEnd/>
            <a:tailEnd/>
          </a:ln>
        </p:spPr>
        <p:txBody>
          <a:bodyPr wrap="none" anchor="ctr"/>
          <a:lstStyle/>
          <a:p>
            <a:endParaRPr lang="th-TH" altLang="ko-K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rgbClr val="FFFFFF"/>
              </a:solidFill>
              <a:ea typeface="굴림" charset="-127"/>
              <a:cs typeface="Angsana New" pitchFamily="18" charset="-34"/>
            </a:endParaRPr>
          </a:p>
        </p:txBody>
      </p:sp>
      <p:pic>
        <p:nvPicPr>
          <p:cNvPr id="13" name="그림 12"/>
          <p:cNvPicPr>
            <a:picLocks noChangeAspect="1"/>
          </p:cNvPicPr>
          <p:nvPr/>
        </p:nvPicPr>
        <p:blipFill rotWithShape="1">
          <a:blip r:embed="rId2" cstate="print">
            <a:extLst>
              <a:ext uri="{BEBA8EAE-BF5A-486C-A8C5-ECC9F3942E4B}"/>
              <a:ext uri="{28A0092B-C50C-407E-A947-70E740481C1C}"/>
            </a:extLst>
          </a:blip>
          <a:srcRect l="5357" r="3494"/>
          <a:stretch/>
        </p:blipFill>
        <p:spPr>
          <a:xfrm>
            <a:off x="2631164" y="1200277"/>
            <a:ext cx="3741036" cy="4522599"/>
          </a:xfrm>
          <a:prstGeom prst="rect">
            <a:avLst/>
          </a:prstGeom>
          <a:effectLst>
            <a:softEdge rad="127000"/>
          </a:effectLst>
        </p:spPr>
      </p:pic>
      <p:sp>
        <p:nvSpPr>
          <p:cNvPr id="27652" name="Text Box 5"/>
          <p:cNvSpPr txBox="1">
            <a:spLocks noChangeArrowheads="1"/>
          </p:cNvSpPr>
          <p:nvPr/>
        </p:nvSpPr>
        <p:spPr bwMode="auto">
          <a:xfrm>
            <a:off x="1835150" y="2312988"/>
            <a:ext cx="5508625" cy="2800767"/>
          </a:xfrm>
          <a:prstGeom prst="rect">
            <a:avLst/>
          </a:prstGeom>
          <a:noFill/>
          <a:ln w="9525">
            <a:noFill/>
            <a:miter lim="800000"/>
            <a:headEnd/>
            <a:tailEnd/>
          </a:ln>
        </p:spPr>
        <p:txBody>
          <a:bodyPr>
            <a:spAutoFit/>
          </a:bodyPr>
          <a:lstStyle/>
          <a:p>
            <a:pPr algn="ctr"/>
            <a:r>
              <a:rPr lang="en-US" altLang="ko-KR" sz="4400" b="1" dirty="0" smtClean="0">
                <a:solidFill>
                  <a:srgbClr val="FFFF00"/>
                </a:solidFill>
              </a:rPr>
              <a:t>Expectation</a:t>
            </a:r>
          </a:p>
          <a:p>
            <a:pPr algn="ctr"/>
            <a:r>
              <a:rPr lang="en-US" altLang="ko-KR" sz="4400" b="1" dirty="0" smtClean="0">
                <a:solidFill>
                  <a:srgbClr val="FFFF00"/>
                </a:solidFill>
              </a:rPr>
              <a:t>&amp;</a:t>
            </a:r>
          </a:p>
          <a:p>
            <a:pPr algn="ctr"/>
            <a:r>
              <a:rPr lang="en-US" altLang="ko-KR" sz="4400" b="1" dirty="0" smtClean="0">
                <a:solidFill>
                  <a:srgbClr val="FFFF00"/>
                </a:solidFill>
              </a:rPr>
              <a:t>Things made us grew up</a:t>
            </a:r>
            <a:endParaRPr lang="th-TH" altLang="ko-KR" sz="4400" b="1" dirty="0">
              <a:solidFill>
                <a:srgbClr val="FFFF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428612"/>
            <a:ext cx="8229600" cy="1143000"/>
          </a:xfrm>
        </p:spPr>
        <p:txBody>
          <a:bodyPr/>
          <a:lstStyle/>
          <a:p>
            <a:r>
              <a:rPr lang="en-US" altLang="ko-KR" b="1" dirty="0" smtClean="0">
                <a:solidFill>
                  <a:srgbClr val="042A08"/>
                </a:solidFill>
              </a:rPr>
              <a:t>Expectation &amp;</a:t>
            </a:r>
            <a:br>
              <a:rPr lang="en-US" altLang="ko-KR" b="1" dirty="0" smtClean="0">
                <a:solidFill>
                  <a:srgbClr val="042A08"/>
                </a:solidFill>
              </a:rPr>
            </a:br>
            <a:r>
              <a:rPr lang="en-US" altLang="ko-KR" b="1" dirty="0" smtClean="0">
                <a:solidFill>
                  <a:srgbClr val="042A08"/>
                </a:solidFill>
              </a:rPr>
              <a:t>things made grew us up</a:t>
            </a:r>
            <a:endParaRPr lang="th-TH" altLang="ko-KR" b="1" dirty="0" smtClean="0">
              <a:solidFill>
                <a:srgbClr val="042A08"/>
              </a:solidFill>
            </a:endParaRPr>
          </a:p>
        </p:txBody>
      </p:sp>
      <p:sp>
        <p:nvSpPr>
          <p:cNvPr id="28675" name="Content Placeholder 2"/>
          <p:cNvSpPr>
            <a:spLocks noGrp="1"/>
          </p:cNvSpPr>
          <p:nvPr>
            <p:ph idx="1"/>
          </p:nvPr>
        </p:nvSpPr>
        <p:spPr>
          <a:xfrm>
            <a:off x="468313" y="2317777"/>
            <a:ext cx="8229600" cy="4968875"/>
          </a:xfrm>
        </p:spPr>
        <p:txBody>
          <a:bodyPr/>
          <a:lstStyle/>
          <a:p>
            <a:pPr eaLnBrk="1" hangingPunct="1">
              <a:buFont typeface="Arial" pitchFamily="34" charset="0"/>
              <a:buNone/>
            </a:pPr>
            <a:r>
              <a:rPr lang="en-US" altLang="ko-KR" dirty="0" smtClean="0">
                <a:ea typeface="굴림" charset="-127"/>
              </a:rPr>
              <a:t>-</a:t>
            </a:r>
            <a:r>
              <a:rPr lang="en-US" altLang="ko-KR" dirty="0" err="1" smtClean="0">
                <a:ea typeface="굴림" charset="-127"/>
              </a:rPr>
              <a:t>Tontan</a:t>
            </a:r>
            <a:r>
              <a:rPr lang="en-US" altLang="ko-KR" dirty="0" smtClean="0">
                <a:ea typeface="굴림" charset="-127"/>
              </a:rPr>
              <a:t>  : Wrong and different.</a:t>
            </a:r>
          </a:p>
          <a:p>
            <a:pPr eaLnBrk="1" hangingPunct="1">
              <a:buFont typeface="Arial" pitchFamily="34" charset="0"/>
              <a:buNone/>
            </a:pPr>
            <a:r>
              <a:rPr lang="en-US" altLang="ko-KR" dirty="0" smtClean="0">
                <a:ea typeface="굴림" charset="-127"/>
              </a:rPr>
              <a:t>-</a:t>
            </a:r>
            <a:r>
              <a:rPr lang="en-US" altLang="ko-KR" dirty="0" err="1" smtClean="0">
                <a:ea typeface="굴림" charset="-127"/>
              </a:rPr>
              <a:t>Bai</a:t>
            </a:r>
            <a:r>
              <a:rPr lang="en-US" altLang="ko-KR" dirty="0" smtClean="0">
                <a:ea typeface="굴림" charset="-127"/>
              </a:rPr>
              <a:t> </a:t>
            </a:r>
            <a:r>
              <a:rPr lang="en-US" altLang="ko-KR" dirty="0" err="1" smtClean="0">
                <a:ea typeface="굴림" charset="-127"/>
              </a:rPr>
              <a:t>theoy</a:t>
            </a:r>
            <a:r>
              <a:rPr lang="en-US" altLang="ko-KR" dirty="0" smtClean="0">
                <a:ea typeface="굴림" charset="-127"/>
              </a:rPr>
              <a:t>  : Independence</a:t>
            </a:r>
          </a:p>
          <a:p>
            <a:pPr eaLnBrk="1" hangingPunct="1">
              <a:buFont typeface="Arial" pitchFamily="34" charset="0"/>
              <a:buNone/>
            </a:pPr>
            <a:r>
              <a:rPr lang="en-US" altLang="ko-KR" dirty="0" smtClean="0">
                <a:ea typeface="굴림" charset="-127"/>
              </a:rPr>
              <a:t>-Kati : Growing up</a:t>
            </a:r>
          </a:p>
          <a:p>
            <a:pPr eaLnBrk="1" hangingPunct="1">
              <a:buFont typeface="Arial" pitchFamily="34" charset="0"/>
              <a:buNone/>
            </a:pPr>
            <a:r>
              <a:rPr lang="en-US" altLang="ko-KR" dirty="0" smtClean="0">
                <a:ea typeface="굴림" charset="-127"/>
              </a:rPr>
              <a:t>-</a:t>
            </a:r>
            <a:r>
              <a:rPr lang="en-US" altLang="ko-KR" dirty="0" err="1" smtClean="0">
                <a:ea typeface="굴림" charset="-127"/>
              </a:rPr>
              <a:t>Kanoon</a:t>
            </a:r>
            <a:r>
              <a:rPr lang="en-US" altLang="ko-KR" dirty="0" smtClean="0">
                <a:ea typeface="굴림" charset="-127"/>
              </a:rPr>
              <a:t> : Sharing</a:t>
            </a:r>
          </a:p>
          <a:p>
            <a:pPr eaLnBrk="1" hangingPunct="1">
              <a:buFont typeface="Arial" pitchFamily="34" charset="0"/>
              <a:buNone/>
            </a:pPr>
            <a:r>
              <a:rPr lang="en-US" altLang="ko-KR" dirty="0" smtClean="0">
                <a:ea typeface="굴림" charset="-127"/>
              </a:rPr>
              <a:t>-</a:t>
            </a:r>
            <a:r>
              <a:rPr lang="en-US" altLang="ko-KR" dirty="0" err="1" smtClean="0">
                <a:ea typeface="굴림" charset="-127"/>
              </a:rPr>
              <a:t>Nampueng</a:t>
            </a:r>
            <a:r>
              <a:rPr lang="en-US" altLang="ko-KR" dirty="0" smtClean="0">
                <a:ea typeface="굴림" charset="-127"/>
              </a:rPr>
              <a:t> : Community &amp; nature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428612"/>
            <a:ext cx="8229600" cy="1143000"/>
          </a:xfrm>
        </p:spPr>
        <p:txBody>
          <a:bodyPr/>
          <a:lstStyle/>
          <a:p>
            <a:r>
              <a:rPr lang="en-US" altLang="ko-KR" b="1" dirty="0" smtClean="0">
                <a:solidFill>
                  <a:srgbClr val="042A08"/>
                </a:solidFill>
              </a:rPr>
              <a:t>Expectation &amp;</a:t>
            </a:r>
            <a:br>
              <a:rPr lang="en-US" altLang="ko-KR" b="1" dirty="0" smtClean="0">
                <a:solidFill>
                  <a:srgbClr val="042A08"/>
                </a:solidFill>
              </a:rPr>
            </a:br>
            <a:r>
              <a:rPr lang="en-US" altLang="ko-KR" b="1" dirty="0" smtClean="0">
                <a:solidFill>
                  <a:srgbClr val="042A08"/>
                </a:solidFill>
              </a:rPr>
              <a:t>things made grew us up</a:t>
            </a:r>
            <a:endParaRPr lang="th-TH" altLang="ko-KR" b="1" dirty="0" smtClean="0">
              <a:solidFill>
                <a:srgbClr val="042A08"/>
              </a:solidFill>
            </a:endParaRPr>
          </a:p>
        </p:txBody>
      </p:sp>
      <p:sp>
        <p:nvSpPr>
          <p:cNvPr id="28675" name="Content Placeholder 2"/>
          <p:cNvSpPr>
            <a:spLocks noGrp="1"/>
          </p:cNvSpPr>
          <p:nvPr>
            <p:ph idx="1"/>
          </p:nvPr>
        </p:nvSpPr>
        <p:spPr>
          <a:xfrm>
            <a:off x="285720" y="1857364"/>
            <a:ext cx="8229600" cy="4968875"/>
          </a:xfrm>
        </p:spPr>
        <p:txBody>
          <a:bodyPr/>
          <a:lstStyle/>
          <a:p>
            <a:pPr>
              <a:buNone/>
            </a:pPr>
            <a:r>
              <a:rPr lang="en-US" altLang="ko-KR" sz="2200" b="1" dirty="0" smtClean="0">
                <a:ea typeface="굴림" charset="-127"/>
              </a:rPr>
              <a:t>      </a:t>
            </a:r>
            <a:r>
              <a:rPr lang="en-US" altLang="ko-KR" sz="2200" b="1" dirty="0" err="1" smtClean="0">
                <a:ea typeface="굴림" charset="-127"/>
              </a:rPr>
              <a:t>Tontan</a:t>
            </a:r>
            <a:r>
              <a:rPr lang="ko-KR" altLang="ko-KR" sz="2200" b="1" dirty="0" smtClean="0"/>
              <a:t> </a:t>
            </a:r>
            <a:r>
              <a:rPr lang="en-US" altLang="ko-KR" sz="2200" b="1" dirty="0" smtClean="0"/>
              <a:t>(</a:t>
            </a:r>
            <a:r>
              <a:rPr lang="ko-KR" altLang="ko-KR" sz="2200" b="1" dirty="0" smtClean="0"/>
              <a:t>김선양</a:t>
            </a:r>
            <a:r>
              <a:rPr lang="en-US" altLang="ko-KR" sz="2200" b="1" dirty="0" smtClean="0"/>
              <a:t>)</a:t>
            </a:r>
            <a:endParaRPr lang="en-US" altLang="ko-KR" sz="2200" dirty="0" smtClean="0"/>
          </a:p>
          <a:p>
            <a:pPr algn="just">
              <a:buNone/>
            </a:pPr>
            <a:r>
              <a:rPr lang="en-US" altLang="ko-KR" sz="2200" dirty="0" smtClean="0"/>
              <a:t>     </a:t>
            </a:r>
            <a:endParaRPr lang="en-US" altLang="ko-KR" sz="2200" dirty="0" smtClean="0"/>
          </a:p>
          <a:p>
            <a:pPr algn="just">
              <a:buNone/>
            </a:pPr>
            <a:r>
              <a:rPr lang="en-US" altLang="ko-KR" sz="2200" dirty="0" smtClean="0"/>
              <a:t> </a:t>
            </a:r>
            <a:r>
              <a:rPr lang="en-US" altLang="ko-KR" sz="2200" dirty="0" smtClean="0"/>
              <a:t>    </a:t>
            </a:r>
            <a:r>
              <a:rPr lang="ko-KR" altLang="ko-KR" sz="2200" dirty="0" smtClean="0"/>
              <a:t>태국에 </a:t>
            </a:r>
            <a:r>
              <a:rPr lang="ko-KR" altLang="ko-KR" sz="2200" dirty="0" smtClean="0"/>
              <a:t>와서 우리와 너무많이 다르면서도 너무비슷한 것들을 보며 변하는 내 모습을 보았다</a:t>
            </a:r>
            <a:r>
              <a:rPr lang="en-US" altLang="ko-KR" sz="2200" dirty="0" smtClean="0"/>
              <a:t>. </a:t>
            </a:r>
            <a:r>
              <a:rPr lang="ko-KR" altLang="ko-KR" sz="2200" dirty="0" smtClean="0"/>
              <a:t>작게는 맥주에 얼음을 넣어 먹는 것</a:t>
            </a:r>
            <a:r>
              <a:rPr lang="en-US" altLang="ko-KR" sz="2200" dirty="0" smtClean="0"/>
              <a:t>  </a:t>
            </a:r>
            <a:r>
              <a:rPr lang="ko-KR" altLang="ko-KR" sz="2200" dirty="0" smtClean="0"/>
              <a:t>부터 자동차 운전석이 오른쪽에 있는 것 까지</a:t>
            </a:r>
            <a:r>
              <a:rPr lang="en-US" altLang="ko-KR" sz="2200" dirty="0" smtClean="0"/>
              <a:t>, </a:t>
            </a:r>
            <a:r>
              <a:rPr lang="ko-KR" altLang="ko-KR" sz="2200" dirty="0" smtClean="0"/>
              <a:t>수 많은 편견들을 가지고 살아오던 내가 이런 다른점들을 보며 </a:t>
            </a:r>
            <a:r>
              <a:rPr lang="ko-KR" altLang="ko-KR" sz="2200" dirty="0" smtClean="0"/>
              <a:t>느낀건</a:t>
            </a:r>
            <a:r>
              <a:rPr lang="en-US" altLang="ko-KR" sz="2200" dirty="0" smtClean="0"/>
              <a:t> </a:t>
            </a:r>
            <a:r>
              <a:rPr lang="ko-KR" altLang="ko-KR" sz="2200" dirty="0" smtClean="0"/>
              <a:t>한국에서 지겹도록 듣던말</a:t>
            </a:r>
            <a:r>
              <a:rPr lang="en-US" altLang="ko-KR" sz="2200" dirty="0" smtClean="0"/>
              <a:t>, </a:t>
            </a:r>
            <a:r>
              <a:rPr lang="ko-KR" altLang="ko-KR" sz="2200" dirty="0" smtClean="0"/>
              <a:t>틀린게 아니라 다른거라는 말을 깨달았다</a:t>
            </a:r>
            <a:r>
              <a:rPr lang="en-US" altLang="ko-KR" sz="2200" dirty="0" smtClean="0"/>
              <a:t>.  </a:t>
            </a:r>
            <a:r>
              <a:rPr lang="ko-KR" altLang="ko-KR" sz="2200" dirty="0" smtClean="0"/>
              <a:t>크게는 태국과 한국</a:t>
            </a:r>
            <a:r>
              <a:rPr lang="en-US" altLang="ko-KR" sz="2200" dirty="0" smtClean="0"/>
              <a:t>, </a:t>
            </a:r>
            <a:r>
              <a:rPr lang="ko-KR" altLang="ko-KR" sz="2200" dirty="0" smtClean="0"/>
              <a:t>작게는 나와 우리팀원들까지 너무 다르다 정답도 없고 맞다 틀리다도 아니다 정말 다른 것 뿐</a:t>
            </a:r>
            <a:r>
              <a:rPr lang="en-US" altLang="ko-KR" sz="2200" dirty="0" smtClean="0"/>
              <a:t>, </a:t>
            </a:r>
            <a:r>
              <a:rPr lang="ko-KR" altLang="ko-KR" sz="2200" dirty="0" smtClean="0"/>
              <a:t>다른사람들과 지내며 좋은일도 힘든일도 많지만 앞으로도 그 안에서 더 많은걸 배우고 싶다</a:t>
            </a:r>
            <a:r>
              <a:rPr lang="en-US" altLang="ko-KR" sz="2200" dirty="0" smtClean="0"/>
              <a:t>. </a:t>
            </a:r>
            <a:endParaRPr lang="ko-KR" altLang="ko-KR" sz="2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428612"/>
            <a:ext cx="8229600" cy="1143000"/>
          </a:xfrm>
        </p:spPr>
        <p:txBody>
          <a:bodyPr/>
          <a:lstStyle/>
          <a:p>
            <a:r>
              <a:rPr lang="en-US" altLang="ko-KR" b="1" dirty="0" smtClean="0">
                <a:solidFill>
                  <a:srgbClr val="042A08"/>
                </a:solidFill>
              </a:rPr>
              <a:t>Expectation &amp;</a:t>
            </a:r>
            <a:br>
              <a:rPr lang="en-US" altLang="ko-KR" b="1" dirty="0" smtClean="0">
                <a:solidFill>
                  <a:srgbClr val="042A08"/>
                </a:solidFill>
              </a:rPr>
            </a:br>
            <a:r>
              <a:rPr lang="en-US" altLang="ko-KR" b="1" dirty="0" smtClean="0">
                <a:solidFill>
                  <a:srgbClr val="042A08"/>
                </a:solidFill>
              </a:rPr>
              <a:t>things made grew us up</a:t>
            </a:r>
            <a:endParaRPr lang="th-TH" altLang="ko-KR" b="1" dirty="0" smtClean="0">
              <a:solidFill>
                <a:srgbClr val="042A08"/>
              </a:solidFill>
            </a:endParaRPr>
          </a:p>
        </p:txBody>
      </p:sp>
      <p:sp>
        <p:nvSpPr>
          <p:cNvPr id="5" name="Content Placeholder 2"/>
          <p:cNvSpPr txBox="1">
            <a:spLocks/>
          </p:cNvSpPr>
          <p:nvPr/>
        </p:nvSpPr>
        <p:spPr bwMode="auto">
          <a:xfrm>
            <a:off x="485804" y="1889125"/>
            <a:ext cx="8229600" cy="4968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just" defTabSz="914400" rtl="0" eaLnBrk="0" fontAlgn="base" latinLnBrk="0" hangingPunct="0">
              <a:lnSpc>
                <a:spcPct val="100000"/>
              </a:lnSpc>
              <a:spcBef>
                <a:spcPct val="20000"/>
              </a:spcBef>
              <a:spcAft>
                <a:spcPct val="0"/>
              </a:spcAft>
              <a:buClrTx/>
              <a:buSzTx/>
              <a:buFont typeface="Arial" charset="0"/>
              <a:buNone/>
              <a:tabLst/>
              <a:defRPr/>
            </a:pPr>
            <a:r>
              <a:rPr kumimoji="0" lang="en-US" altLang="ko-KR" sz="2200" b="1" i="0" u="none" strike="noStrike" kern="1200" cap="none" spc="0" normalizeH="0" baseline="0" noProof="0" dirty="0" smtClean="0">
                <a:ln>
                  <a:noFill/>
                </a:ln>
                <a:solidFill>
                  <a:schemeClr val="tx1"/>
                </a:solidFill>
                <a:effectLst/>
                <a:uLnTx/>
                <a:uFillTx/>
                <a:latin typeface="+mn-lt"/>
                <a:ea typeface="굴림" charset="-127"/>
                <a:cs typeface="+mn-cs"/>
              </a:rPr>
              <a:t> </a:t>
            </a:r>
            <a:r>
              <a:rPr kumimoji="0" lang="en-US" altLang="ko-KR" sz="2200" b="1" i="0" u="none" strike="noStrike" kern="1200" cap="none" spc="0" normalizeH="0" baseline="0" noProof="0" dirty="0" err="1" smtClean="0">
                <a:ln>
                  <a:noFill/>
                </a:ln>
                <a:solidFill>
                  <a:schemeClr val="tx1"/>
                </a:solidFill>
                <a:effectLst/>
                <a:uLnTx/>
                <a:uFillTx/>
                <a:latin typeface="+mn-lt"/>
                <a:ea typeface="굴림" charset="-127"/>
                <a:cs typeface="+mn-cs"/>
              </a:rPr>
              <a:t>bai</a:t>
            </a:r>
            <a:r>
              <a:rPr kumimoji="0" lang="en-US" altLang="ko-KR" sz="2200" b="1" i="0" u="none" strike="noStrike" kern="1200" cap="none" spc="0" normalizeH="0" baseline="0" noProof="0" dirty="0" smtClean="0">
                <a:ln>
                  <a:noFill/>
                </a:ln>
                <a:solidFill>
                  <a:schemeClr val="tx1"/>
                </a:solidFill>
                <a:effectLst/>
                <a:uLnTx/>
                <a:uFillTx/>
                <a:latin typeface="+mn-lt"/>
                <a:ea typeface="굴림" charset="-127"/>
                <a:cs typeface="+mn-cs"/>
              </a:rPr>
              <a:t> </a:t>
            </a:r>
            <a:r>
              <a:rPr kumimoji="0" lang="en-US" altLang="ko-KR" sz="2200" b="1" i="0" u="none" strike="noStrike" kern="1200" cap="none" spc="0" normalizeH="0" baseline="0" noProof="0" dirty="0" err="1" smtClean="0">
                <a:ln>
                  <a:noFill/>
                </a:ln>
                <a:solidFill>
                  <a:schemeClr val="tx1"/>
                </a:solidFill>
                <a:effectLst/>
                <a:uLnTx/>
                <a:uFillTx/>
                <a:latin typeface="+mn-lt"/>
                <a:ea typeface="굴림" charset="-127"/>
                <a:cs typeface="+mn-cs"/>
              </a:rPr>
              <a:t>theoy</a:t>
            </a:r>
            <a:r>
              <a:rPr kumimoji="0" lang="en-US" altLang="ko-KR" sz="2200" b="1" i="0" u="none" strike="noStrike" kern="1200" cap="none" spc="0" normalizeH="0" baseline="0" noProof="0" dirty="0" smtClean="0">
                <a:ln>
                  <a:noFill/>
                </a:ln>
                <a:solidFill>
                  <a:schemeClr val="tx1"/>
                </a:solidFill>
                <a:effectLst/>
                <a:uLnTx/>
                <a:uFillTx/>
                <a:latin typeface="+mn-lt"/>
                <a:ea typeface="+mn-ea"/>
                <a:cs typeface="+mn-cs"/>
              </a:rPr>
              <a:t>(</a:t>
            </a:r>
            <a:r>
              <a:rPr kumimoji="0" lang="ko-KR" altLang="ko-KR" sz="2200" b="1" i="0" u="none" strike="noStrike" kern="1200" cap="none" spc="0" normalizeH="0" baseline="0" noProof="0" dirty="0" smtClean="0">
                <a:ln>
                  <a:noFill/>
                </a:ln>
                <a:solidFill>
                  <a:schemeClr val="tx1"/>
                </a:solidFill>
                <a:effectLst/>
                <a:uLnTx/>
                <a:uFillTx/>
                <a:latin typeface="+mn-lt"/>
                <a:ea typeface="+mn-ea"/>
                <a:cs typeface="+mn-cs"/>
              </a:rPr>
              <a:t>김</a:t>
            </a:r>
            <a:r>
              <a:rPr kumimoji="0" lang="ko-KR" altLang="en-US" sz="2200" b="1" i="0" u="none" strike="noStrike" kern="1200" cap="none" spc="0" normalizeH="0" baseline="0" noProof="0" dirty="0" smtClean="0">
                <a:ln>
                  <a:noFill/>
                </a:ln>
                <a:solidFill>
                  <a:schemeClr val="tx1"/>
                </a:solidFill>
                <a:effectLst/>
                <a:uLnTx/>
                <a:uFillTx/>
                <a:latin typeface="+mn-lt"/>
                <a:ea typeface="+mn-ea"/>
                <a:cs typeface="+mn-cs"/>
              </a:rPr>
              <a:t>인영</a:t>
            </a:r>
            <a:r>
              <a:rPr kumimoji="0" lang="en-US" altLang="ko-KR" sz="2200" b="1" i="0" u="none" strike="noStrike" kern="1200" cap="none" spc="0" normalizeH="0" baseline="0" noProof="0" dirty="0" smtClean="0">
                <a:ln>
                  <a:noFill/>
                </a:ln>
                <a:solidFill>
                  <a:schemeClr val="tx1"/>
                </a:solidFill>
                <a:effectLst/>
                <a:uLnTx/>
                <a:uFillTx/>
                <a:latin typeface="+mn-lt"/>
                <a:ea typeface="+mn-ea"/>
                <a:cs typeface="+mn-cs"/>
              </a:rPr>
              <a:t>)</a:t>
            </a:r>
            <a:endParaRPr kumimoji="0" lang="en-US" altLang="ko-KR" sz="2200" b="0" i="0" u="none" strike="noStrike" kern="1200" cap="none" spc="0" normalizeH="0" baseline="0" noProof="0" dirty="0" smtClean="0">
              <a:ln>
                <a:noFill/>
              </a:ln>
              <a:solidFill>
                <a:schemeClr val="tx1"/>
              </a:solidFill>
              <a:effectLst/>
              <a:uLnTx/>
              <a:uFillTx/>
              <a:latin typeface="+mn-lt"/>
              <a:ea typeface="+mn-ea"/>
              <a:cs typeface="+mn-cs"/>
            </a:endParaRPr>
          </a:p>
          <a:p>
            <a:pPr algn="just"/>
            <a:endParaRPr lang="en-US" altLang="ko-KR" sz="2200" dirty="0" smtClean="0"/>
          </a:p>
          <a:p>
            <a:pPr algn="just"/>
            <a:r>
              <a:rPr lang="ko-KR" altLang="ko-KR" sz="2200" dirty="0" smtClean="0"/>
              <a:t>나도 처음 라온아띠를 지원한 이유는 나 자신이 의존적이기 때문에 자립심을 키우고 싶어서 였다</a:t>
            </a:r>
            <a:r>
              <a:rPr lang="en-US" altLang="ko-KR" sz="2200" dirty="0" smtClean="0"/>
              <a:t>.</a:t>
            </a:r>
            <a:endParaRPr lang="ko-KR" altLang="ko-KR" sz="2200" dirty="0" smtClean="0"/>
          </a:p>
          <a:p>
            <a:pPr algn="just"/>
            <a:r>
              <a:rPr lang="ko-KR" altLang="ko-KR" sz="2200" dirty="0" smtClean="0"/>
              <a:t>내가 생각했던 자립심은 혼자서 스스로 빠르고 정확한 일처리를 하는 것이었다</a:t>
            </a:r>
            <a:r>
              <a:rPr lang="en-US" altLang="ko-KR" sz="2200" dirty="0" smtClean="0"/>
              <a:t>. </a:t>
            </a:r>
            <a:endParaRPr lang="ko-KR" altLang="ko-KR" sz="2200" dirty="0" smtClean="0"/>
          </a:p>
          <a:p>
            <a:pPr algn="just"/>
            <a:r>
              <a:rPr lang="ko-KR" altLang="ko-KR" sz="2200" dirty="0" smtClean="0"/>
              <a:t>그래서 열심히 준비하고 빠른 일처리를 하는게 잘하는 것이라고 생각을 했다</a:t>
            </a:r>
            <a:r>
              <a:rPr lang="en-US" altLang="ko-KR" sz="2200" dirty="0" smtClean="0"/>
              <a:t>.  </a:t>
            </a:r>
            <a:r>
              <a:rPr lang="ko-KR" altLang="ko-KR" sz="2200" dirty="0" smtClean="0"/>
              <a:t>그러나 태국에 와서 일처리를 즐기면서 하는 사람들의 모습을 보면서 한국과는 다른 모습이 많이 부러웠다</a:t>
            </a:r>
            <a:r>
              <a:rPr lang="en-US" altLang="ko-KR" sz="2200" dirty="0" smtClean="0"/>
              <a:t>. </a:t>
            </a:r>
            <a:r>
              <a:rPr lang="ko-KR" altLang="ko-KR" sz="2200" dirty="0" smtClean="0"/>
              <a:t>하지만 싸바이 싸바이라 하며 준비를 빡쎄게 하지 않고</a:t>
            </a:r>
            <a:r>
              <a:rPr lang="en-US" altLang="ko-KR" sz="2200" dirty="0" smtClean="0"/>
              <a:t> , </a:t>
            </a:r>
            <a:r>
              <a:rPr lang="ko-KR" altLang="ko-KR" sz="2200" dirty="0" smtClean="0"/>
              <a:t>즉흥적으로 하다보니</a:t>
            </a:r>
            <a:r>
              <a:rPr lang="en-US" altLang="ko-KR" sz="2200" dirty="0" smtClean="0"/>
              <a:t>, </a:t>
            </a:r>
            <a:r>
              <a:rPr lang="ko-KR" altLang="ko-KR" sz="2200" dirty="0" smtClean="0"/>
              <a:t>가끔 불안해지는 느낌이 들었다</a:t>
            </a:r>
            <a:r>
              <a:rPr lang="en-US" altLang="ko-KR" sz="2200" dirty="0" smtClean="0"/>
              <a:t>. </a:t>
            </a:r>
            <a:r>
              <a:rPr lang="ko-KR" altLang="ko-KR" sz="2200" dirty="0" smtClean="0"/>
              <a:t>이런 생활이 앞으로 나에게 어떤 영향을 미칠지 모르겠지만 준비가 없는 것이 아니라 항상 준비 된 자세</a:t>
            </a:r>
            <a:r>
              <a:rPr lang="en-US" altLang="ko-KR" sz="2200" dirty="0" smtClean="0"/>
              <a:t>, </a:t>
            </a:r>
            <a:r>
              <a:rPr lang="ko-KR" altLang="ko-KR" sz="2200" dirty="0" smtClean="0"/>
              <a:t>혹은 일을 즐겁게 하는 자세는 본받아야 할 것 이라고 생각한다</a:t>
            </a:r>
            <a:r>
              <a:rPr lang="en-US" altLang="ko-KR" sz="2200" dirty="0" smtClean="0"/>
              <a:t>. </a:t>
            </a:r>
            <a:endParaRPr lang="ko-KR" altLang="ko-KR" sz="2200" dirty="0" smtClean="0"/>
          </a:p>
          <a:p>
            <a:pPr algn="just"/>
            <a:r>
              <a:rPr lang="en-US" altLang="ko-KR" sz="2200" dirty="0" smtClean="0"/>
              <a:t> </a:t>
            </a:r>
            <a:endParaRPr lang="ko-KR" altLang="ko-KR" sz="2200" dirty="0" smtClean="0"/>
          </a:p>
          <a:p>
            <a:pPr marL="342900" marR="0" lvl="0" indent="-342900" algn="just" defTabSz="914400" rtl="0" eaLnBrk="0" fontAlgn="base" latinLnBrk="0" hangingPunct="0">
              <a:lnSpc>
                <a:spcPct val="100000"/>
              </a:lnSpc>
              <a:spcBef>
                <a:spcPct val="20000"/>
              </a:spcBef>
              <a:spcAft>
                <a:spcPct val="0"/>
              </a:spcAft>
              <a:buClrTx/>
              <a:buSzTx/>
              <a:buFont typeface="Arial" charset="0"/>
              <a:buNone/>
              <a:tabLst/>
              <a:defRPr/>
            </a:pPr>
            <a:r>
              <a:rPr kumimoji="0" lang="en-US" altLang="ko-KR" sz="2200" b="0" i="0" u="none" strike="noStrike" kern="1200" cap="none" spc="0" normalizeH="0" baseline="0" noProof="0" dirty="0" smtClean="0">
                <a:ln>
                  <a:noFill/>
                </a:ln>
                <a:solidFill>
                  <a:schemeClr val="tx1"/>
                </a:solidFill>
                <a:effectLst/>
                <a:uLnTx/>
                <a:uFillTx/>
                <a:latin typeface="+mn-lt"/>
                <a:ea typeface="+mn-ea"/>
                <a:cs typeface="+mn-cs"/>
              </a:rPr>
              <a:t> </a:t>
            </a:r>
            <a:endParaRPr kumimoji="0" lang="ko-KR" altLang="ko-KR" sz="2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428612"/>
            <a:ext cx="8229600" cy="1143000"/>
          </a:xfrm>
        </p:spPr>
        <p:txBody>
          <a:bodyPr/>
          <a:lstStyle/>
          <a:p>
            <a:r>
              <a:rPr lang="en-US" altLang="ko-KR" b="1" dirty="0" smtClean="0">
                <a:solidFill>
                  <a:srgbClr val="042A08"/>
                </a:solidFill>
              </a:rPr>
              <a:t>Expectation &amp;</a:t>
            </a:r>
            <a:br>
              <a:rPr lang="en-US" altLang="ko-KR" b="1" dirty="0" smtClean="0">
                <a:solidFill>
                  <a:srgbClr val="042A08"/>
                </a:solidFill>
              </a:rPr>
            </a:br>
            <a:r>
              <a:rPr lang="en-US" altLang="ko-KR" b="1" dirty="0" smtClean="0">
                <a:solidFill>
                  <a:srgbClr val="042A08"/>
                </a:solidFill>
              </a:rPr>
              <a:t>things made grew us up</a:t>
            </a:r>
            <a:endParaRPr lang="th-TH" altLang="ko-KR" b="1" dirty="0" smtClean="0">
              <a:solidFill>
                <a:srgbClr val="042A08"/>
              </a:solidFill>
            </a:endParaRPr>
          </a:p>
        </p:txBody>
      </p:sp>
      <p:sp>
        <p:nvSpPr>
          <p:cNvPr id="5" name="Content Placeholder 2"/>
          <p:cNvSpPr txBox="1">
            <a:spLocks/>
          </p:cNvSpPr>
          <p:nvPr/>
        </p:nvSpPr>
        <p:spPr bwMode="auto">
          <a:xfrm>
            <a:off x="500034" y="1889125"/>
            <a:ext cx="8229600" cy="4968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just" defTabSz="914400" rtl="0" eaLnBrk="0" fontAlgn="base" latinLnBrk="0" hangingPunct="0">
              <a:lnSpc>
                <a:spcPct val="100000"/>
              </a:lnSpc>
              <a:spcBef>
                <a:spcPct val="20000"/>
              </a:spcBef>
              <a:spcAft>
                <a:spcPct val="0"/>
              </a:spcAft>
              <a:buClrTx/>
              <a:buSzTx/>
              <a:buFont typeface="Arial" charset="0"/>
              <a:buNone/>
              <a:tabLst/>
              <a:defRPr/>
            </a:pPr>
            <a:r>
              <a:rPr kumimoji="0" lang="en-US" altLang="ko-KR" sz="2200" b="1" i="0" u="none" strike="noStrike" kern="1200" cap="none" spc="0" normalizeH="0" baseline="0" noProof="0" dirty="0" err="1" smtClean="0">
                <a:ln>
                  <a:noFill/>
                </a:ln>
                <a:solidFill>
                  <a:schemeClr val="tx1"/>
                </a:solidFill>
                <a:effectLst/>
                <a:uLnTx/>
                <a:uFillTx/>
                <a:latin typeface="+mn-lt"/>
                <a:ea typeface="굴림" charset="-127"/>
                <a:cs typeface="+mn-cs"/>
              </a:rPr>
              <a:t>kati</a:t>
            </a:r>
            <a:r>
              <a:rPr kumimoji="0" lang="en-US" altLang="ko-KR" sz="2200" b="1" i="0" u="none" strike="noStrike" kern="1200" cap="none" spc="0" normalizeH="0" baseline="0" noProof="0" dirty="0" smtClean="0">
                <a:ln>
                  <a:noFill/>
                </a:ln>
                <a:solidFill>
                  <a:schemeClr val="tx1"/>
                </a:solidFill>
                <a:effectLst/>
                <a:uLnTx/>
                <a:uFillTx/>
                <a:latin typeface="+mn-lt"/>
                <a:ea typeface="+mn-ea"/>
                <a:cs typeface="+mn-cs"/>
              </a:rPr>
              <a:t>(</a:t>
            </a:r>
            <a:r>
              <a:rPr kumimoji="0" lang="ko-KR" altLang="ko-KR" sz="2200" b="1" i="0" u="none" strike="noStrike" kern="1200" cap="none" spc="0" normalizeH="0" baseline="0" noProof="0" dirty="0" smtClean="0">
                <a:ln>
                  <a:noFill/>
                </a:ln>
                <a:solidFill>
                  <a:schemeClr val="tx1"/>
                </a:solidFill>
                <a:effectLst/>
                <a:uLnTx/>
                <a:uFillTx/>
                <a:latin typeface="+mn-lt"/>
                <a:ea typeface="+mn-ea"/>
                <a:cs typeface="+mn-cs"/>
              </a:rPr>
              <a:t>김</a:t>
            </a:r>
            <a:r>
              <a:rPr lang="ko-KR" altLang="en-US" sz="2200" b="1" noProof="0" dirty="0" smtClean="0">
                <a:latin typeface="+mn-lt"/>
                <a:cs typeface="+mn-cs"/>
              </a:rPr>
              <a:t>소현</a:t>
            </a:r>
            <a:r>
              <a:rPr kumimoji="0" lang="en-US" altLang="ko-KR" sz="2200" b="1" i="0" u="none" strike="noStrike" kern="1200" cap="none" spc="0" normalizeH="0" baseline="0" noProof="0" dirty="0" smtClean="0">
                <a:ln>
                  <a:noFill/>
                </a:ln>
                <a:solidFill>
                  <a:schemeClr val="tx1"/>
                </a:solidFill>
                <a:effectLst/>
                <a:uLnTx/>
                <a:uFillTx/>
                <a:latin typeface="+mn-lt"/>
                <a:ea typeface="+mn-ea"/>
                <a:cs typeface="+mn-cs"/>
              </a:rPr>
              <a:t>)</a:t>
            </a:r>
            <a:endParaRPr kumimoji="0" lang="en-US" altLang="ko-KR" sz="2200" b="0" i="0" u="none" strike="noStrike" kern="1200" cap="none" spc="0" normalizeH="0" baseline="0" noProof="0" dirty="0" smtClean="0">
              <a:ln>
                <a:noFill/>
              </a:ln>
              <a:solidFill>
                <a:schemeClr val="tx1"/>
              </a:solidFill>
              <a:effectLst/>
              <a:uLnTx/>
              <a:uFillTx/>
              <a:latin typeface="+mn-lt"/>
              <a:ea typeface="+mn-ea"/>
              <a:cs typeface="+mn-cs"/>
            </a:endParaRPr>
          </a:p>
          <a:p>
            <a:pPr algn="just"/>
            <a:r>
              <a:rPr lang="en-US" altLang="ko-KR" sz="2200" dirty="0" smtClean="0"/>
              <a:t> </a:t>
            </a:r>
          </a:p>
          <a:p>
            <a:pPr algn="just"/>
            <a:r>
              <a:rPr lang="ko-KR" altLang="ko-KR" sz="2200" dirty="0" smtClean="0"/>
              <a:t>나는 성장하길 바랬다</a:t>
            </a:r>
            <a:r>
              <a:rPr lang="en-US" altLang="ko-KR" sz="2200" dirty="0" smtClean="0"/>
              <a:t>.</a:t>
            </a:r>
            <a:endParaRPr lang="ko-KR" altLang="ko-KR" sz="2200" dirty="0" smtClean="0"/>
          </a:p>
          <a:p>
            <a:pPr algn="just"/>
            <a:r>
              <a:rPr lang="ko-KR" altLang="ko-KR" sz="2200" dirty="0" smtClean="0"/>
              <a:t>많은 </a:t>
            </a:r>
            <a:r>
              <a:rPr lang="ko-KR" altLang="ko-KR" sz="2200" dirty="0" smtClean="0"/>
              <a:t>사람들과 생각을 나누며 이야기 하고 더 다양한 경험을 하면서 다른 이들을 더 잘 이해할 수 있는 내가 되길 바랬기 때문이다</a:t>
            </a:r>
            <a:r>
              <a:rPr lang="en-US" altLang="ko-KR" sz="2200" dirty="0" smtClean="0"/>
              <a:t>.  </a:t>
            </a:r>
            <a:r>
              <a:rPr lang="ko-KR" altLang="ko-KR" sz="2200" dirty="0" smtClean="0"/>
              <a:t>그렇게 이해할 수 있는 사람이 된다면 더 나누고 사는 사람이 될 수 있을 것 같았다</a:t>
            </a:r>
            <a:r>
              <a:rPr lang="en-US" altLang="ko-KR" sz="2200" dirty="0" smtClean="0"/>
              <a:t>.</a:t>
            </a:r>
            <a:endParaRPr lang="ko-KR" altLang="ko-KR" sz="2200" dirty="0" smtClean="0"/>
          </a:p>
          <a:p>
            <a:pPr algn="just"/>
            <a:r>
              <a:rPr lang="ko-KR" altLang="ko-KR" sz="2200" dirty="0" smtClean="0"/>
              <a:t>그렇게  아직 다섯달 중 두 달 동안  한국에서 할 수 없는 많은 활동들로 그 전에 느낄 수 없었던 많은 감정들을</a:t>
            </a:r>
            <a:r>
              <a:rPr lang="ko-KR" altLang="ko-KR" sz="2200" b="1" dirty="0" smtClean="0"/>
              <a:t> </a:t>
            </a:r>
            <a:r>
              <a:rPr lang="ko-KR" altLang="ko-KR" sz="2200" dirty="0" smtClean="0"/>
              <a:t>느끼면서 조금은 태국인들에 대해 이해하고 공감할 수 있는 것 같다</a:t>
            </a:r>
          </a:p>
          <a:p>
            <a:pPr algn="just"/>
            <a:r>
              <a:rPr lang="en-US" altLang="ko-KR" sz="2200" dirty="0" smtClean="0"/>
              <a:t> </a:t>
            </a:r>
            <a:endParaRPr lang="ko-KR" altLang="ko-KR" sz="2200" dirty="0" smtClean="0"/>
          </a:p>
          <a:p>
            <a:pPr algn="just"/>
            <a:endParaRPr lang="ko-KR" altLang="ko-KR" sz="2200" dirty="0" smtClean="0"/>
          </a:p>
          <a:p>
            <a:pPr algn="just"/>
            <a:r>
              <a:rPr lang="en-US" altLang="ko-KR" sz="2200" dirty="0" smtClean="0"/>
              <a:t> </a:t>
            </a:r>
            <a:endParaRPr lang="ko-KR" altLang="ko-KR" sz="2200" dirty="0" smtClean="0"/>
          </a:p>
          <a:p>
            <a:pPr marL="342900" marR="0" lvl="0" indent="-342900" algn="just" defTabSz="914400" rtl="0" eaLnBrk="0" fontAlgn="base" latinLnBrk="0" hangingPunct="0">
              <a:lnSpc>
                <a:spcPct val="100000"/>
              </a:lnSpc>
              <a:spcBef>
                <a:spcPct val="20000"/>
              </a:spcBef>
              <a:spcAft>
                <a:spcPct val="0"/>
              </a:spcAft>
              <a:buClrTx/>
              <a:buSzTx/>
              <a:buFont typeface="Arial" charset="0"/>
              <a:buNone/>
              <a:tabLst/>
              <a:defRPr/>
            </a:pPr>
            <a:r>
              <a:rPr kumimoji="0" lang="en-US" altLang="ko-KR" sz="2200" b="0" i="0" u="none" strike="noStrike" kern="1200" cap="none" spc="0" normalizeH="0" baseline="0" noProof="0" dirty="0" smtClean="0">
                <a:ln>
                  <a:noFill/>
                </a:ln>
                <a:solidFill>
                  <a:schemeClr val="tx1"/>
                </a:solidFill>
                <a:effectLst/>
                <a:uLnTx/>
                <a:uFillTx/>
                <a:latin typeface="+mn-lt"/>
                <a:ea typeface="+mn-ea"/>
                <a:cs typeface="+mn-cs"/>
              </a:rPr>
              <a:t> </a:t>
            </a:r>
            <a:endParaRPr kumimoji="0" lang="ko-KR" altLang="ko-KR" sz="2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428612"/>
            <a:ext cx="8229600" cy="1143000"/>
          </a:xfrm>
        </p:spPr>
        <p:txBody>
          <a:bodyPr/>
          <a:lstStyle/>
          <a:p>
            <a:r>
              <a:rPr lang="en-US" altLang="ko-KR" b="1" dirty="0" smtClean="0">
                <a:solidFill>
                  <a:srgbClr val="042A08"/>
                </a:solidFill>
              </a:rPr>
              <a:t>Expectation &amp;</a:t>
            </a:r>
            <a:br>
              <a:rPr lang="en-US" altLang="ko-KR" b="1" dirty="0" smtClean="0">
                <a:solidFill>
                  <a:srgbClr val="042A08"/>
                </a:solidFill>
              </a:rPr>
            </a:br>
            <a:r>
              <a:rPr lang="en-US" altLang="ko-KR" b="1" dirty="0" smtClean="0">
                <a:solidFill>
                  <a:srgbClr val="042A08"/>
                </a:solidFill>
              </a:rPr>
              <a:t>things made grew us up</a:t>
            </a:r>
            <a:endParaRPr lang="th-TH" altLang="ko-KR" b="1" dirty="0" smtClean="0">
              <a:solidFill>
                <a:srgbClr val="042A08"/>
              </a:solidFill>
            </a:endParaRPr>
          </a:p>
        </p:txBody>
      </p:sp>
      <p:sp>
        <p:nvSpPr>
          <p:cNvPr id="5" name="Content Placeholder 2"/>
          <p:cNvSpPr txBox="1">
            <a:spLocks/>
          </p:cNvSpPr>
          <p:nvPr/>
        </p:nvSpPr>
        <p:spPr bwMode="auto">
          <a:xfrm>
            <a:off x="500034" y="1960587"/>
            <a:ext cx="8229600" cy="4968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just" defTabSz="914400" rtl="0" eaLnBrk="0" fontAlgn="base" latinLnBrk="0" hangingPunct="0">
              <a:lnSpc>
                <a:spcPct val="100000"/>
              </a:lnSpc>
              <a:spcBef>
                <a:spcPct val="20000"/>
              </a:spcBef>
              <a:spcAft>
                <a:spcPct val="0"/>
              </a:spcAft>
              <a:buClrTx/>
              <a:buSzTx/>
              <a:buFont typeface="Arial" charset="0"/>
              <a:buNone/>
              <a:tabLst/>
              <a:defRPr/>
            </a:pPr>
            <a:r>
              <a:rPr kumimoji="0" lang="en-US" altLang="ko-KR" sz="2200" b="1" i="0" u="none" strike="noStrike" kern="1200" cap="none" spc="0" normalizeH="0" baseline="0" noProof="0" dirty="0" smtClean="0">
                <a:ln>
                  <a:noFill/>
                </a:ln>
                <a:solidFill>
                  <a:schemeClr val="tx1"/>
                </a:solidFill>
                <a:effectLst/>
                <a:uLnTx/>
                <a:uFillTx/>
                <a:latin typeface="+mn-lt"/>
                <a:ea typeface="굴림" charset="-127"/>
                <a:cs typeface="+mn-cs"/>
              </a:rPr>
              <a:t>ka</a:t>
            </a:r>
            <a:r>
              <a:rPr lang="en-US" altLang="ko-KR" sz="2200" b="1" dirty="0" smtClean="0">
                <a:latin typeface="+mn-lt"/>
                <a:ea typeface="굴림" charset="-127"/>
                <a:cs typeface="+mn-cs"/>
              </a:rPr>
              <a:t>noon</a:t>
            </a:r>
            <a:r>
              <a:rPr kumimoji="0" lang="en-US" altLang="ko-KR" sz="2200" b="1" i="0" u="none" strike="noStrike" kern="1200" cap="none" spc="0" normalizeH="0" baseline="0" noProof="0" dirty="0" smtClean="0">
                <a:ln>
                  <a:noFill/>
                </a:ln>
                <a:solidFill>
                  <a:schemeClr val="tx1"/>
                </a:solidFill>
                <a:effectLst/>
                <a:uLnTx/>
                <a:uFillTx/>
                <a:latin typeface="+mn-lt"/>
                <a:ea typeface="+mn-ea"/>
                <a:cs typeface="+mn-cs"/>
              </a:rPr>
              <a:t>(</a:t>
            </a:r>
            <a:r>
              <a:rPr lang="ko-KR" altLang="ko-KR" sz="2200" b="1" dirty="0" smtClean="0"/>
              <a:t>박규환</a:t>
            </a:r>
            <a:r>
              <a:rPr lang="en-US" altLang="ko-KR" sz="2200" b="1" dirty="0" smtClean="0"/>
              <a:t>)</a:t>
            </a:r>
          </a:p>
          <a:p>
            <a:pPr marL="342900" marR="0" lvl="0" indent="-342900" algn="just" defTabSz="914400" rtl="0" eaLnBrk="0" fontAlgn="base" latinLnBrk="0" hangingPunct="0">
              <a:lnSpc>
                <a:spcPct val="100000"/>
              </a:lnSpc>
              <a:spcBef>
                <a:spcPct val="20000"/>
              </a:spcBef>
              <a:spcAft>
                <a:spcPct val="0"/>
              </a:spcAft>
              <a:buClrTx/>
              <a:buSzTx/>
              <a:buFont typeface="Arial" charset="0"/>
              <a:buNone/>
              <a:tabLst/>
              <a:defRPr/>
            </a:pPr>
            <a:r>
              <a:rPr lang="en-US" altLang="ko-KR" sz="2200" b="1" dirty="0" smtClean="0"/>
              <a:t>	</a:t>
            </a:r>
            <a:endParaRPr lang="ko-KR" altLang="ko-KR" sz="2200" dirty="0" smtClean="0"/>
          </a:p>
          <a:p>
            <a:pPr algn="just"/>
            <a:r>
              <a:rPr lang="ko-KR" altLang="ko-KR" sz="2200" dirty="0" smtClean="0"/>
              <a:t>저는 오기전에는 자원봉사는 단순히 사람들에게 주기만하고 베풀기만 하는 건 줄 알았는데 여기 오고 나서는 내가 베풀기만하는게 아니라 나 자신도 사람들에게 받고 있구나 하고 느꼈다</a:t>
            </a:r>
            <a:r>
              <a:rPr lang="en-US" altLang="ko-KR" sz="2200" dirty="0" smtClean="0"/>
              <a:t>. </a:t>
            </a:r>
            <a:r>
              <a:rPr lang="ko-KR" altLang="ko-KR" sz="2200" dirty="0" smtClean="0"/>
              <a:t>특히 라온아띠가 더 그런 것 같다</a:t>
            </a:r>
            <a:r>
              <a:rPr lang="en-US" altLang="ko-KR" sz="2200" dirty="0" smtClean="0"/>
              <a:t>.  </a:t>
            </a:r>
            <a:r>
              <a:rPr lang="ko-KR" altLang="ko-KR" sz="2200" dirty="0" smtClean="0"/>
              <a:t>그래서</a:t>
            </a:r>
            <a:r>
              <a:rPr lang="en-US" altLang="ko-KR" sz="2200" dirty="0" smtClean="0"/>
              <a:t>  </a:t>
            </a:r>
            <a:r>
              <a:rPr lang="ko-KR" altLang="ko-KR" sz="2200" dirty="0" smtClean="0"/>
              <a:t>어떨 때는 내가 주는 것 보다 받는게 더 많다고 생각해서 인지 내가 너무 하는게 없어서 미안할 때도 있다</a:t>
            </a:r>
            <a:r>
              <a:rPr lang="en-US" altLang="ko-KR" sz="2200" dirty="0" smtClean="0"/>
              <a:t>. </a:t>
            </a:r>
            <a:r>
              <a:rPr lang="ko-KR" altLang="ko-KR" sz="2200" dirty="0" smtClean="0"/>
              <a:t>하지만 이것이</a:t>
            </a:r>
            <a:r>
              <a:rPr lang="en-US" altLang="ko-KR" sz="2200" dirty="0" smtClean="0"/>
              <a:t> </a:t>
            </a:r>
            <a:r>
              <a:rPr lang="en-US" altLang="ko-KR" sz="2200" dirty="0" err="1" smtClean="0"/>
              <a:t>Give&amp;take</a:t>
            </a:r>
            <a:r>
              <a:rPr lang="ko-KR" altLang="ko-KR" sz="2200" dirty="0" smtClean="0"/>
              <a:t>의 원칙이니 만큼 더 많은 것을 베풀어야 겠다</a:t>
            </a:r>
            <a:r>
              <a:rPr lang="en-US" altLang="ko-KR" sz="2200" dirty="0" smtClean="0"/>
              <a:t>. </a:t>
            </a:r>
            <a:endParaRPr lang="ko-KR" altLang="ko-KR" sz="2200" dirty="0" smtClean="0"/>
          </a:p>
          <a:p>
            <a:pPr algn="just"/>
            <a:r>
              <a:rPr lang="ko-KR" altLang="ko-KR" sz="2200" dirty="0" smtClean="0"/>
              <a:t>이런 더 많은 베품이 진정한 아시아의 친구가 되는 첫 걸음이 아닐까</a:t>
            </a:r>
            <a:r>
              <a:rPr lang="en-US" altLang="ko-KR" sz="2200" dirty="0" smtClean="0"/>
              <a:t>? </a:t>
            </a:r>
            <a:endParaRPr lang="ko-KR" altLang="ko-KR" sz="2200" dirty="0" smtClean="0"/>
          </a:p>
          <a:p>
            <a:pPr algn="just"/>
            <a:endParaRPr lang="ko-KR" altLang="ko-KR" sz="2200" dirty="0" smtClean="0"/>
          </a:p>
          <a:p>
            <a:pPr algn="just"/>
            <a:r>
              <a:rPr lang="en-US" altLang="ko-KR" sz="2200" dirty="0" smtClean="0"/>
              <a:t> </a:t>
            </a:r>
            <a:endParaRPr lang="ko-KR" altLang="ko-KR" sz="2200" dirty="0" smtClean="0"/>
          </a:p>
          <a:p>
            <a:pPr algn="just"/>
            <a:endParaRPr lang="ko-KR" altLang="ko-KR" sz="2200" dirty="0" smtClean="0"/>
          </a:p>
          <a:p>
            <a:pPr algn="just"/>
            <a:r>
              <a:rPr lang="en-US" altLang="ko-KR" sz="2200" dirty="0" smtClean="0"/>
              <a:t> </a:t>
            </a:r>
            <a:endParaRPr lang="ko-KR" altLang="ko-KR" sz="2200" dirty="0" smtClean="0"/>
          </a:p>
          <a:p>
            <a:pPr marL="342900" marR="0" lvl="0" indent="-342900" algn="just" defTabSz="914400" rtl="0" eaLnBrk="0" fontAlgn="base" latinLnBrk="0" hangingPunct="0">
              <a:lnSpc>
                <a:spcPct val="100000"/>
              </a:lnSpc>
              <a:spcBef>
                <a:spcPct val="20000"/>
              </a:spcBef>
              <a:spcAft>
                <a:spcPct val="0"/>
              </a:spcAft>
              <a:buClrTx/>
              <a:buSzTx/>
              <a:buFont typeface="Arial" charset="0"/>
              <a:buNone/>
              <a:tabLst/>
              <a:defRPr/>
            </a:pPr>
            <a:r>
              <a:rPr kumimoji="0" lang="en-US" altLang="ko-KR" sz="2200" b="0" i="0" u="none" strike="noStrike" kern="1200" cap="none" spc="0" normalizeH="0" baseline="0" noProof="0" dirty="0" smtClean="0">
                <a:ln>
                  <a:noFill/>
                </a:ln>
                <a:solidFill>
                  <a:schemeClr val="tx1"/>
                </a:solidFill>
                <a:effectLst/>
                <a:uLnTx/>
                <a:uFillTx/>
                <a:latin typeface="+mn-lt"/>
                <a:ea typeface="+mn-ea"/>
                <a:cs typeface="+mn-cs"/>
              </a:rPr>
              <a:t> </a:t>
            </a:r>
            <a:endParaRPr kumimoji="0" lang="ko-KR" altLang="ko-KR" sz="2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68313" y="260350"/>
            <a:ext cx="8229600" cy="936625"/>
          </a:xfrm>
          <a:prstGeom prst="rect">
            <a:avLst/>
          </a:prstGeom>
          <a:noFill/>
          <a:ln w="9525">
            <a:noFill/>
            <a:miter lim="800000"/>
            <a:headEnd/>
            <a:tailEnd/>
          </a:ln>
        </p:spPr>
        <p:txBody>
          <a:bodyPr anchor="ctr"/>
          <a:lstStyle/>
          <a:p>
            <a:pPr algn="ctr">
              <a:defRPr/>
            </a:pPr>
            <a:r>
              <a:rPr lang="en-US" altLang="ko-KR" sz="4400" b="1" dirty="0" err="1">
                <a:solidFill>
                  <a:srgbClr val="1C5719"/>
                </a:solidFill>
                <a:latin typeface="+mj-lt"/>
                <a:ea typeface="굴림" charset="-127"/>
                <a:cs typeface="+mj-cs"/>
              </a:rPr>
              <a:t>Raonatti</a:t>
            </a:r>
            <a:r>
              <a:rPr lang="en-US" altLang="ko-KR" sz="4400" b="1" dirty="0">
                <a:solidFill>
                  <a:srgbClr val="1C5719"/>
                </a:solidFill>
                <a:latin typeface="+mj-lt"/>
                <a:ea typeface="굴림" charset="-127"/>
                <a:cs typeface="+mj-cs"/>
              </a:rPr>
              <a:t> </a:t>
            </a:r>
            <a:r>
              <a:rPr lang="en-US" altLang="ko-KR" sz="6000" b="1" dirty="0">
                <a:solidFill>
                  <a:srgbClr val="1C5719"/>
                </a:solidFill>
                <a:latin typeface="+mj-lt"/>
                <a:ea typeface="굴림" charset="-127"/>
                <a:cs typeface="+mj-cs"/>
              </a:rPr>
              <a:t>7</a:t>
            </a:r>
            <a:r>
              <a:rPr lang="en-US" altLang="ko-KR" sz="4400" b="1" dirty="0">
                <a:solidFill>
                  <a:srgbClr val="1C5719"/>
                </a:solidFill>
                <a:latin typeface="+mj-lt"/>
                <a:ea typeface="굴림" charset="-127"/>
                <a:cs typeface="+mj-cs"/>
              </a:rPr>
              <a:t> !!! Who are you guys?</a:t>
            </a:r>
          </a:p>
        </p:txBody>
      </p:sp>
      <p:sp>
        <p:nvSpPr>
          <p:cNvPr id="3" name="Content Placeholder 2"/>
          <p:cNvSpPr txBox="1">
            <a:spLocks/>
          </p:cNvSpPr>
          <p:nvPr/>
        </p:nvSpPr>
        <p:spPr>
          <a:xfrm>
            <a:off x="-32" y="1456581"/>
            <a:ext cx="2160240" cy="532259"/>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spcBef>
                <a:spcPct val="20000"/>
              </a:spcBef>
              <a:buFont typeface="Arial" charset="0"/>
              <a:buNone/>
              <a:defRPr/>
            </a:pPr>
            <a:r>
              <a:rPr lang="en-US" altLang="ko-KR" sz="2800" dirty="0">
                <a:solidFill>
                  <a:schemeClr val="tx1"/>
                </a:solidFill>
                <a:ea typeface="굴림" charset="-127"/>
              </a:rPr>
              <a:t>Kim </a:t>
            </a:r>
            <a:r>
              <a:rPr lang="en-US" altLang="ko-KR" sz="2800" dirty="0" smtClean="0">
                <a:solidFill>
                  <a:schemeClr val="tx1"/>
                </a:solidFill>
                <a:ea typeface="굴림" charset="-127"/>
              </a:rPr>
              <a:t>Sun Yang</a:t>
            </a:r>
            <a:endParaRPr lang="en-US" altLang="ko-KR" sz="2800" dirty="0">
              <a:solidFill>
                <a:schemeClr val="tx1"/>
              </a:solidFill>
              <a:ea typeface="굴림" charset="-127"/>
            </a:endParaRPr>
          </a:p>
        </p:txBody>
      </p:sp>
      <p:sp>
        <p:nvSpPr>
          <p:cNvPr id="4" name="Content Placeholder 2"/>
          <p:cNvSpPr txBox="1">
            <a:spLocks/>
          </p:cNvSpPr>
          <p:nvPr/>
        </p:nvSpPr>
        <p:spPr>
          <a:xfrm>
            <a:off x="1714480" y="6137101"/>
            <a:ext cx="2088232" cy="532259"/>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spcBef>
                <a:spcPct val="20000"/>
              </a:spcBef>
              <a:buFont typeface="Arial" charset="0"/>
              <a:buNone/>
              <a:defRPr/>
            </a:pPr>
            <a:r>
              <a:rPr lang="en-US" altLang="ko-KR" sz="2800" dirty="0">
                <a:solidFill>
                  <a:schemeClr val="tx1"/>
                </a:solidFill>
                <a:ea typeface="굴림" charset="-127"/>
              </a:rPr>
              <a:t>Kim </a:t>
            </a:r>
            <a:r>
              <a:rPr lang="en-US" altLang="ko-KR" sz="2800" dirty="0" smtClean="0">
                <a:solidFill>
                  <a:schemeClr val="tx1"/>
                </a:solidFill>
                <a:ea typeface="굴림" charset="-127"/>
              </a:rPr>
              <a:t>In Young</a:t>
            </a:r>
            <a:endParaRPr lang="en-US" altLang="ko-KR" sz="2800" dirty="0">
              <a:solidFill>
                <a:schemeClr val="tx1"/>
              </a:solidFill>
              <a:ea typeface="굴림" charset="-127"/>
            </a:endParaRPr>
          </a:p>
        </p:txBody>
      </p:sp>
      <p:sp>
        <p:nvSpPr>
          <p:cNvPr id="5" name="Content Placeholder 2"/>
          <p:cNvSpPr txBox="1">
            <a:spLocks/>
          </p:cNvSpPr>
          <p:nvPr/>
        </p:nvSpPr>
        <p:spPr>
          <a:xfrm>
            <a:off x="3571868" y="1440979"/>
            <a:ext cx="2016224" cy="532259"/>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spcBef>
                <a:spcPct val="20000"/>
              </a:spcBef>
              <a:buFont typeface="Arial" charset="0"/>
              <a:buNone/>
              <a:defRPr/>
            </a:pPr>
            <a:r>
              <a:rPr lang="en-US" altLang="ko-KR" sz="2800" dirty="0">
                <a:solidFill>
                  <a:schemeClr val="tx1"/>
                </a:solidFill>
                <a:ea typeface="굴림" charset="-127"/>
              </a:rPr>
              <a:t>Kim </a:t>
            </a:r>
            <a:r>
              <a:rPr lang="en-US" altLang="ko-KR" sz="2800" dirty="0" smtClean="0">
                <a:solidFill>
                  <a:schemeClr val="tx1"/>
                </a:solidFill>
                <a:ea typeface="굴림" charset="-127"/>
              </a:rPr>
              <a:t>So Hyun</a:t>
            </a:r>
            <a:endParaRPr lang="en-US" altLang="ko-KR" sz="2800" dirty="0">
              <a:solidFill>
                <a:schemeClr val="tx1"/>
              </a:solidFill>
              <a:ea typeface="굴림" charset="-127"/>
            </a:endParaRPr>
          </a:p>
        </p:txBody>
      </p:sp>
      <p:sp>
        <p:nvSpPr>
          <p:cNvPr id="6" name="Content Placeholder 2"/>
          <p:cNvSpPr txBox="1">
            <a:spLocks/>
          </p:cNvSpPr>
          <p:nvPr/>
        </p:nvSpPr>
        <p:spPr>
          <a:xfrm>
            <a:off x="5220072" y="6165304"/>
            <a:ext cx="2376264" cy="532259"/>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spcBef>
                <a:spcPct val="20000"/>
              </a:spcBef>
              <a:buFont typeface="Arial" charset="0"/>
              <a:buNone/>
              <a:defRPr/>
            </a:pPr>
            <a:r>
              <a:rPr lang="en-US" altLang="ko-KR" sz="2800" dirty="0">
                <a:solidFill>
                  <a:schemeClr val="tx1"/>
                </a:solidFill>
                <a:ea typeface="굴림" charset="-127"/>
              </a:rPr>
              <a:t>Park </a:t>
            </a:r>
            <a:r>
              <a:rPr lang="en-US" altLang="ko-KR" sz="2800" dirty="0" err="1" smtClean="0">
                <a:solidFill>
                  <a:schemeClr val="tx1"/>
                </a:solidFill>
                <a:ea typeface="굴림" charset="-127"/>
              </a:rPr>
              <a:t>Kyu</a:t>
            </a:r>
            <a:r>
              <a:rPr lang="en-US" altLang="ko-KR" sz="2800" dirty="0" smtClean="0">
                <a:solidFill>
                  <a:schemeClr val="tx1"/>
                </a:solidFill>
                <a:ea typeface="굴림" charset="-127"/>
              </a:rPr>
              <a:t> Hwan</a:t>
            </a:r>
            <a:endParaRPr lang="en-US" altLang="ko-KR" sz="2800" dirty="0">
              <a:solidFill>
                <a:schemeClr val="tx1"/>
              </a:solidFill>
              <a:ea typeface="굴림" charset="-127"/>
            </a:endParaRPr>
          </a:p>
        </p:txBody>
      </p:sp>
      <p:sp>
        <p:nvSpPr>
          <p:cNvPr id="7" name="Content Placeholder 2"/>
          <p:cNvSpPr txBox="1">
            <a:spLocks/>
          </p:cNvSpPr>
          <p:nvPr/>
        </p:nvSpPr>
        <p:spPr>
          <a:xfrm>
            <a:off x="6732240" y="1412776"/>
            <a:ext cx="2429833" cy="532259"/>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spcBef>
                <a:spcPct val="20000"/>
              </a:spcBef>
              <a:buFont typeface="Arial" charset="0"/>
              <a:buNone/>
              <a:defRPr/>
            </a:pPr>
            <a:r>
              <a:rPr lang="en-US" altLang="ko-KR" sz="2800" dirty="0">
                <a:solidFill>
                  <a:schemeClr val="tx1"/>
                </a:solidFill>
                <a:ea typeface="굴림" charset="-127"/>
              </a:rPr>
              <a:t>Yang </a:t>
            </a:r>
            <a:r>
              <a:rPr lang="en-US" altLang="ko-KR" sz="2800" dirty="0" err="1" smtClean="0">
                <a:solidFill>
                  <a:schemeClr val="tx1"/>
                </a:solidFill>
                <a:ea typeface="굴림" charset="-127"/>
              </a:rPr>
              <a:t>Seung</a:t>
            </a:r>
            <a:r>
              <a:rPr lang="en-US" altLang="ko-KR" sz="2800" dirty="0" smtClean="0">
                <a:solidFill>
                  <a:schemeClr val="tx1"/>
                </a:solidFill>
                <a:ea typeface="굴림" charset="-127"/>
              </a:rPr>
              <a:t> </a:t>
            </a:r>
            <a:r>
              <a:rPr lang="en-US" altLang="ko-KR" sz="2800" dirty="0" err="1" smtClean="0">
                <a:solidFill>
                  <a:schemeClr val="tx1"/>
                </a:solidFill>
                <a:ea typeface="굴림" charset="-127"/>
              </a:rPr>
              <a:t>Hui</a:t>
            </a:r>
            <a:endParaRPr lang="en-US" altLang="ko-KR" sz="2800" dirty="0">
              <a:solidFill>
                <a:schemeClr val="tx1"/>
              </a:solidFill>
              <a:ea typeface="굴림" charset="-127"/>
            </a:endParaRPr>
          </a:p>
        </p:txBody>
      </p:sp>
      <p:pic>
        <p:nvPicPr>
          <p:cNvPr id="3090" name="Picture 2" descr="F:\라온아띠(Raonatti)\태국(Thailand)\Picture 311.jpg"/>
          <p:cNvPicPr>
            <a:picLocks noChangeAspect="1" noChangeArrowheads="1"/>
          </p:cNvPicPr>
          <p:nvPr/>
        </p:nvPicPr>
        <p:blipFill>
          <a:blip r:embed="rId2" cstate="print"/>
          <a:srcRect l="12856" t="7233" b="5989"/>
          <a:stretch>
            <a:fillRect/>
          </a:stretch>
        </p:blipFill>
        <p:spPr bwMode="auto">
          <a:xfrm>
            <a:off x="5500688" y="3860800"/>
            <a:ext cx="1735137" cy="2305050"/>
          </a:xfrm>
          <a:prstGeom prst="rect">
            <a:avLst/>
          </a:prstGeom>
          <a:noFill/>
          <a:ln w="9525">
            <a:noFill/>
            <a:miter lim="800000"/>
            <a:headEnd/>
            <a:tailEnd/>
          </a:ln>
        </p:spPr>
      </p:pic>
      <p:pic>
        <p:nvPicPr>
          <p:cNvPr id="3092" name="Picture 6" descr="F:\라온아띠(Raonatti)\태국(Thailand)\Picture 402.jpg"/>
          <p:cNvPicPr>
            <a:picLocks noChangeAspect="1" noChangeArrowheads="1"/>
          </p:cNvPicPr>
          <p:nvPr/>
        </p:nvPicPr>
        <p:blipFill>
          <a:blip r:embed="rId3" cstate="print"/>
          <a:srcRect l="17181"/>
          <a:stretch>
            <a:fillRect/>
          </a:stretch>
        </p:blipFill>
        <p:spPr bwMode="auto">
          <a:xfrm>
            <a:off x="7308850" y="1989138"/>
            <a:ext cx="1622425" cy="2611437"/>
          </a:xfrm>
          <a:prstGeom prst="rect">
            <a:avLst/>
          </a:prstGeom>
          <a:noFill/>
          <a:ln w="9525">
            <a:noFill/>
            <a:miter lim="800000"/>
            <a:headEnd/>
            <a:tailEnd/>
          </a:ln>
        </p:spPr>
      </p:pic>
      <p:pic>
        <p:nvPicPr>
          <p:cNvPr id="3093" name="Picture 7" descr="F:\라온아띠(Raonatti)\태국(Thailand)\Picture 474.jpg"/>
          <p:cNvPicPr>
            <a:picLocks noChangeAspect="1" noChangeArrowheads="1"/>
          </p:cNvPicPr>
          <p:nvPr/>
        </p:nvPicPr>
        <p:blipFill>
          <a:blip r:embed="rId4" cstate="print"/>
          <a:srcRect l="26315" t="20340" r="61673" b="50177"/>
          <a:stretch>
            <a:fillRect/>
          </a:stretch>
        </p:blipFill>
        <p:spPr bwMode="auto">
          <a:xfrm>
            <a:off x="323850" y="1989138"/>
            <a:ext cx="1584325" cy="2592387"/>
          </a:xfrm>
          <a:prstGeom prst="rect">
            <a:avLst/>
          </a:prstGeom>
          <a:noFill/>
          <a:ln w="9525">
            <a:noFill/>
            <a:miter lim="800000"/>
            <a:headEnd/>
            <a:tailEnd/>
          </a:ln>
        </p:spPr>
      </p:pic>
      <p:pic>
        <p:nvPicPr>
          <p:cNvPr id="21" name="Picture 2" descr="H:\팀회의록(규환노트북망가진이후)\KB_s_en2.jpg"/>
          <p:cNvPicPr>
            <a:picLocks noChangeAspect="1" noChangeArrowheads="1"/>
          </p:cNvPicPr>
          <p:nvPr/>
        </p:nvPicPr>
        <p:blipFill>
          <a:blip r:embed="rId5" cstate="print">
            <a:lum bright="10000"/>
          </a:blip>
          <a:srcRect t="19544" b="26819"/>
          <a:stretch>
            <a:fillRect/>
          </a:stretch>
        </p:blipFill>
        <p:spPr bwMode="auto">
          <a:xfrm>
            <a:off x="5592812" y="2158"/>
            <a:ext cx="1979712" cy="288032"/>
          </a:xfrm>
          <a:prstGeom prst="rect">
            <a:avLst/>
          </a:prstGeom>
          <a:noFill/>
        </p:spPr>
      </p:pic>
      <p:pic>
        <p:nvPicPr>
          <p:cNvPr id="22" name="Picture 6" descr="http://www.ymcachiangmai.org/UserFiles/Image/history/logo_ymca01.jpg"/>
          <p:cNvPicPr>
            <a:picLocks noChangeAspect="1" noChangeArrowheads="1"/>
          </p:cNvPicPr>
          <p:nvPr/>
        </p:nvPicPr>
        <p:blipFill>
          <a:blip r:embed="rId6" cstate="print">
            <a:lum bright="40000"/>
          </a:blip>
          <a:srcRect/>
          <a:stretch>
            <a:fillRect/>
          </a:stretch>
        </p:blipFill>
        <p:spPr bwMode="auto">
          <a:xfrm>
            <a:off x="7572524" y="2159"/>
            <a:ext cx="331448" cy="317442"/>
          </a:xfrm>
          <a:prstGeom prst="rect">
            <a:avLst/>
          </a:prstGeom>
          <a:noFill/>
        </p:spPr>
      </p:pic>
      <p:pic>
        <p:nvPicPr>
          <p:cNvPr id="23" name="Picture 8" descr="http://www.raonatti.org/images/top/logo.jpg"/>
          <p:cNvPicPr>
            <a:picLocks noChangeAspect="1" noChangeArrowheads="1"/>
          </p:cNvPicPr>
          <p:nvPr/>
        </p:nvPicPr>
        <p:blipFill>
          <a:blip r:embed="rId7" cstate="print">
            <a:lum bright="30000"/>
          </a:blip>
          <a:srcRect l="-6562" t="29193"/>
          <a:stretch>
            <a:fillRect/>
          </a:stretch>
        </p:blipFill>
        <p:spPr bwMode="auto">
          <a:xfrm>
            <a:off x="7884368" y="0"/>
            <a:ext cx="1169293" cy="304690"/>
          </a:xfrm>
          <a:prstGeom prst="rect">
            <a:avLst/>
          </a:prstGeom>
          <a:noFill/>
        </p:spPr>
      </p:pic>
      <p:pic>
        <p:nvPicPr>
          <p:cNvPr id="16" name="รูปภาพ 15" descr="C:\Documents and Settings\user\Desktop\577725_350056951719274_100001449170835_971332_198616436_n.jpg"/>
          <p:cNvPicPr/>
          <p:nvPr/>
        </p:nvPicPr>
        <p:blipFill>
          <a:blip r:embed="rId8" cstate="print"/>
          <a:srcRect/>
          <a:stretch>
            <a:fillRect/>
          </a:stretch>
        </p:blipFill>
        <p:spPr bwMode="auto">
          <a:xfrm>
            <a:off x="1958094" y="3861048"/>
            <a:ext cx="1656184" cy="2304256"/>
          </a:xfrm>
          <a:prstGeom prst="rect">
            <a:avLst/>
          </a:prstGeom>
          <a:noFill/>
          <a:ln w="9525">
            <a:noFill/>
            <a:miter lim="800000"/>
            <a:headEnd/>
            <a:tailEnd/>
          </a:ln>
        </p:spPr>
      </p:pic>
      <p:pic>
        <p:nvPicPr>
          <p:cNvPr id="17" name="รูปภาพ 16" descr="C:\Documents and Settings\user\Desktop\RaonAtti wall\RaonAtti members\7th\katii.JPG"/>
          <p:cNvPicPr/>
          <p:nvPr/>
        </p:nvPicPr>
        <p:blipFill>
          <a:blip r:embed="rId9" cstate="print"/>
          <a:srcRect/>
          <a:stretch>
            <a:fillRect/>
          </a:stretch>
        </p:blipFill>
        <p:spPr bwMode="auto">
          <a:xfrm>
            <a:off x="3707904" y="1988840"/>
            <a:ext cx="1728192" cy="252028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90"/>
                                        </p:tgtEl>
                                        <p:attrNameLst>
                                          <p:attrName>style.visibility</p:attrName>
                                        </p:attrNameLst>
                                      </p:cBhvr>
                                      <p:to>
                                        <p:strVal val="visible"/>
                                      </p:to>
                                    </p:set>
                                    <p:anim calcmode="lin" valueType="num">
                                      <p:cBhvr additive="base">
                                        <p:cTn id="27" dur="500" fill="hold"/>
                                        <p:tgtEl>
                                          <p:spTgt spid="3090"/>
                                        </p:tgtEl>
                                        <p:attrNameLst>
                                          <p:attrName>ppt_x</p:attrName>
                                        </p:attrNameLst>
                                      </p:cBhvr>
                                      <p:tavLst>
                                        <p:tav tm="0">
                                          <p:val>
                                            <p:strVal val="#ppt_x"/>
                                          </p:val>
                                        </p:tav>
                                        <p:tav tm="100000">
                                          <p:val>
                                            <p:strVal val="#ppt_x"/>
                                          </p:val>
                                        </p:tav>
                                      </p:tavLst>
                                    </p:anim>
                                    <p:anim calcmode="lin" valueType="num">
                                      <p:cBhvr additive="base">
                                        <p:cTn id="28" dur="500" fill="hold"/>
                                        <p:tgtEl>
                                          <p:spTgt spid="309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92"/>
                                        </p:tgtEl>
                                        <p:attrNameLst>
                                          <p:attrName>style.visibility</p:attrName>
                                        </p:attrNameLst>
                                      </p:cBhvr>
                                      <p:to>
                                        <p:strVal val="visible"/>
                                      </p:to>
                                    </p:set>
                                    <p:anim calcmode="lin" valueType="num">
                                      <p:cBhvr additive="base">
                                        <p:cTn id="31" dur="500" fill="hold"/>
                                        <p:tgtEl>
                                          <p:spTgt spid="3092"/>
                                        </p:tgtEl>
                                        <p:attrNameLst>
                                          <p:attrName>ppt_x</p:attrName>
                                        </p:attrNameLst>
                                      </p:cBhvr>
                                      <p:tavLst>
                                        <p:tav tm="0">
                                          <p:val>
                                            <p:strVal val="#ppt_x"/>
                                          </p:val>
                                        </p:tav>
                                        <p:tav tm="100000">
                                          <p:val>
                                            <p:strVal val="#ppt_x"/>
                                          </p:val>
                                        </p:tav>
                                      </p:tavLst>
                                    </p:anim>
                                    <p:anim calcmode="lin" valueType="num">
                                      <p:cBhvr additive="base">
                                        <p:cTn id="32" dur="500" fill="hold"/>
                                        <p:tgtEl>
                                          <p:spTgt spid="309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93"/>
                                        </p:tgtEl>
                                        <p:attrNameLst>
                                          <p:attrName>style.visibility</p:attrName>
                                        </p:attrNameLst>
                                      </p:cBhvr>
                                      <p:to>
                                        <p:strVal val="visible"/>
                                      </p:to>
                                    </p:set>
                                    <p:anim calcmode="lin" valueType="num">
                                      <p:cBhvr additive="base">
                                        <p:cTn id="35" dur="500" fill="hold"/>
                                        <p:tgtEl>
                                          <p:spTgt spid="3093"/>
                                        </p:tgtEl>
                                        <p:attrNameLst>
                                          <p:attrName>ppt_x</p:attrName>
                                        </p:attrNameLst>
                                      </p:cBhvr>
                                      <p:tavLst>
                                        <p:tav tm="0">
                                          <p:val>
                                            <p:strVal val="#ppt_x"/>
                                          </p:val>
                                        </p:tav>
                                        <p:tav tm="100000">
                                          <p:val>
                                            <p:strVal val="#ppt_x"/>
                                          </p:val>
                                        </p:tav>
                                      </p:tavLst>
                                    </p:anim>
                                    <p:anim calcmode="lin" valueType="num">
                                      <p:cBhvr additive="base">
                                        <p:cTn id="36" dur="500" fill="hold"/>
                                        <p:tgtEl>
                                          <p:spTgt spid="309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428612"/>
            <a:ext cx="8229600" cy="1143000"/>
          </a:xfrm>
        </p:spPr>
        <p:txBody>
          <a:bodyPr/>
          <a:lstStyle/>
          <a:p>
            <a:r>
              <a:rPr lang="en-US" altLang="ko-KR" b="1" dirty="0" smtClean="0">
                <a:solidFill>
                  <a:srgbClr val="042A08"/>
                </a:solidFill>
              </a:rPr>
              <a:t>Expectation &amp;</a:t>
            </a:r>
            <a:br>
              <a:rPr lang="en-US" altLang="ko-KR" b="1" dirty="0" smtClean="0">
                <a:solidFill>
                  <a:srgbClr val="042A08"/>
                </a:solidFill>
              </a:rPr>
            </a:br>
            <a:r>
              <a:rPr lang="en-US" altLang="ko-KR" b="1" dirty="0" smtClean="0">
                <a:solidFill>
                  <a:srgbClr val="042A08"/>
                </a:solidFill>
              </a:rPr>
              <a:t>things made grew us up</a:t>
            </a:r>
            <a:endParaRPr lang="th-TH" altLang="ko-KR" b="1" dirty="0" smtClean="0">
              <a:solidFill>
                <a:srgbClr val="042A08"/>
              </a:solidFill>
            </a:endParaRPr>
          </a:p>
        </p:txBody>
      </p:sp>
      <p:sp>
        <p:nvSpPr>
          <p:cNvPr id="5" name="Content Placeholder 2"/>
          <p:cNvSpPr txBox="1">
            <a:spLocks/>
          </p:cNvSpPr>
          <p:nvPr/>
        </p:nvSpPr>
        <p:spPr bwMode="auto">
          <a:xfrm>
            <a:off x="428596" y="1817711"/>
            <a:ext cx="8229600" cy="4968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just" defTabSz="914400" rtl="0" eaLnBrk="0" fontAlgn="base" latinLnBrk="0" hangingPunct="0">
              <a:lnSpc>
                <a:spcPct val="100000"/>
              </a:lnSpc>
              <a:spcBef>
                <a:spcPct val="20000"/>
              </a:spcBef>
              <a:spcAft>
                <a:spcPct val="0"/>
              </a:spcAft>
              <a:buClrTx/>
              <a:buSzTx/>
              <a:buFont typeface="Arial" charset="0"/>
              <a:buNone/>
              <a:tabLst/>
              <a:defRPr/>
            </a:pPr>
            <a:r>
              <a:rPr kumimoji="0" lang="en-US" altLang="ko-KR" sz="2200" b="1" i="0" u="none" strike="noStrike" kern="1200" cap="none" spc="0" normalizeH="0" baseline="0" noProof="0" dirty="0" smtClean="0">
                <a:ln>
                  <a:noFill/>
                </a:ln>
                <a:solidFill>
                  <a:schemeClr val="tx1"/>
                </a:solidFill>
                <a:effectLst/>
                <a:uLnTx/>
                <a:uFillTx/>
                <a:latin typeface="+mn-lt"/>
                <a:ea typeface="굴림" charset="-127"/>
                <a:cs typeface="+mn-cs"/>
              </a:rPr>
              <a:t> </a:t>
            </a:r>
            <a:r>
              <a:rPr kumimoji="0" lang="en-US" altLang="ko-KR" sz="2200" b="1" i="0" u="none" strike="noStrike" kern="1200" cap="none" spc="0" normalizeH="0" baseline="0" noProof="0" dirty="0" err="1" smtClean="0">
                <a:ln>
                  <a:noFill/>
                </a:ln>
                <a:solidFill>
                  <a:schemeClr val="tx1"/>
                </a:solidFill>
                <a:effectLst/>
                <a:uLnTx/>
                <a:uFillTx/>
                <a:latin typeface="+mn-lt"/>
                <a:ea typeface="굴림" charset="-127"/>
                <a:cs typeface="+mn-cs"/>
              </a:rPr>
              <a:t>nampueng</a:t>
            </a:r>
            <a:r>
              <a:rPr kumimoji="0" lang="en-US" altLang="ko-KR" sz="2200" b="1" i="0" u="none" strike="noStrike" kern="1200" cap="none" spc="0" normalizeH="0" baseline="0" noProof="0" dirty="0" smtClean="0">
                <a:ln>
                  <a:noFill/>
                </a:ln>
                <a:solidFill>
                  <a:schemeClr val="tx1"/>
                </a:solidFill>
                <a:effectLst/>
                <a:uLnTx/>
                <a:uFillTx/>
                <a:latin typeface="+mn-lt"/>
                <a:ea typeface="+mn-ea"/>
                <a:cs typeface="+mn-cs"/>
              </a:rPr>
              <a:t>(</a:t>
            </a:r>
            <a:r>
              <a:rPr lang="ko-KR" altLang="en-US" sz="2200" b="1" dirty="0" smtClean="0"/>
              <a:t>양승희</a:t>
            </a:r>
            <a:r>
              <a:rPr lang="en-US" altLang="ko-KR" sz="2200" b="1" dirty="0" smtClean="0"/>
              <a:t>)</a:t>
            </a:r>
          </a:p>
          <a:p>
            <a:pPr marL="342900" marR="0" lvl="0" indent="-342900" algn="just" defTabSz="914400" rtl="0" eaLnBrk="0" fontAlgn="base" latinLnBrk="0" hangingPunct="0">
              <a:lnSpc>
                <a:spcPct val="100000"/>
              </a:lnSpc>
              <a:spcBef>
                <a:spcPct val="20000"/>
              </a:spcBef>
              <a:spcAft>
                <a:spcPct val="0"/>
              </a:spcAft>
              <a:buClrTx/>
              <a:buSzTx/>
              <a:buFont typeface="Arial" charset="0"/>
              <a:buNone/>
              <a:tabLst/>
              <a:defRPr/>
            </a:pPr>
            <a:r>
              <a:rPr lang="en-US" altLang="ko-KR" sz="2200" b="1" dirty="0" smtClean="0"/>
              <a:t>	</a:t>
            </a:r>
            <a:endParaRPr lang="ko-KR" altLang="ko-KR" sz="2200" dirty="0" smtClean="0"/>
          </a:p>
          <a:p>
            <a:pPr algn="just"/>
            <a:r>
              <a:rPr lang="ko-KR" altLang="ko-KR" sz="2200" dirty="0" smtClean="0"/>
              <a:t>한국에서 서로 연계를 통해 재능기부 같이 나누며 살아가는 사람을 보았다</a:t>
            </a:r>
            <a:r>
              <a:rPr lang="en-US" altLang="ko-KR" sz="2200" dirty="0" smtClean="0"/>
              <a:t>. </a:t>
            </a:r>
            <a:r>
              <a:rPr lang="ko-KR" altLang="ko-KR" sz="2200" dirty="0" smtClean="0"/>
              <a:t>그래서 태국에서는 사람들이 어떻게 공동체를 이루며 살아갈지가 많이 궁금했다</a:t>
            </a:r>
            <a:r>
              <a:rPr lang="en-US" altLang="ko-KR" sz="2200" dirty="0" smtClean="0"/>
              <a:t>. </a:t>
            </a:r>
            <a:r>
              <a:rPr lang="ko-KR" altLang="ko-KR" sz="2200" dirty="0" smtClean="0"/>
              <a:t>여기서 두 달 정도 살아보니 아직 정확히는 모르겠지만</a:t>
            </a:r>
            <a:r>
              <a:rPr lang="en-US" altLang="ko-KR" sz="2200" dirty="0" smtClean="0"/>
              <a:t> CLP</a:t>
            </a:r>
            <a:r>
              <a:rPr lang="ko-KR" altLang="ko-KR" sz="2200" dirty="0" smtClean="0"/>
              <a:t>나 </a:t>
            </a:r>
            <a:r>
              <a:rPr lang="en-US" altLang="ko-KR" sz="2200" dirty="0" smtClean="0"/>
              <a:t>village </a:t>
            </a:r>
            <a:r>
              <a:rPr lang="en-US" altLang="ko-KR" sz="2200" dirty="0" err="1" smtClean="0"/>
              <a:t>homestay</a:t>
            </a:r>
            <a:r>
              <a:rPr lang="ko-KR" altLang="ko-KR" sz="2200" dirty="0" smtClean="0"/>
              <a:t>를 통해서 태국에서의 공동체 활동을 경험하고 있는 것 같다</a:t>
            </a:r>
            <a:r>
              <a:rPr lang="en-US" altLang="ko-KR" sz="2200" dirty="0" smtClean="0"/>
              <a:t>. </a:t>
            </a:r>
            <a:r>
              <a:rPr lang="ko-KR" altLang="ko-KR" sz="2200" dirty="0" smtClean="0"/>
              <a:t>또한</a:t>
            </a:r>
            <a:r>
              <a:rPr lang="en-US" altLang="ko-KR" sz="2200" dirty="0" smtClean="0"/>
              <a:t>, </a:t>
            </a:r>
            <a:r>
              <a:rPr lang="ko-KR" altLang="ko-KR" sz="2200" dirty="0" smtClean="0"/>
              <a:t>내 주위에 나와 같은 생각을 가지고 함께하는 사람들이 있다는 것이 얼마나 서로에게 힘이 되는지에 대해서도 알 수 있었다</a:t>
            </a:r>
            <a:r>
              <a:rPr lang="en-US" altLang="ko-KR" sz="2200" dirty="0" smtClean="0"/>
              <a:t>. </a:t>
            </a:r>
            <a:r>
              <a:rPr lang="ko-KR" altLang="ko-KR" sz="2200" dirty="0" smtClean="0"/>
              <a:t>인간 관계에서 더 나아가 자연과 함께 살아가는 태국인들을 보며 나 또한 자연을 사랑하고 보호해야겠다고 느꼈다</a:t>
            </a:r>
            <a:r>
              <a:rPr lang="en-US" altLang="ko-KR" sz="2200" dirty="0" smtClean="0"/>
              <a:t>. </a:t>
            </a:r>
            <a:r>
              <a:rPr lang="ko-KR" altLang="ko-KR" sz="2200" dirty="0" smtClean="0"/>
              <a:t>막연히 </a:t>
            </a:r>
            <a:r>
              <a:rPr lang="ko-KR" altLang="ko-KR" sz="2200" dirty="0" smtClean="0"/>
              <a:t>생각만 하던 공동체를 몸소 느끼고 체험하고 있어서 조금씩 성장하고 있는 느낌이고 함께 살아가는 세상을 위해 작은 일이나마 도움이 될 수 있는 일을 스스로 찾아서 해봐야겠다고 느꼈다</a:t>
            </a:r>
            <a:r>
              <a:rPr lang="en-US" altLang="ko-KR" sz="2200" dirty="0" smtClean="0"/>
              <a:t>.  </a:t>
            </a:r>
            <a:endParaRPr lang="ko-KR" altLang="ko-KR" sz="2200" dirty="0" smtClean="0"/>
          </a:p>
          <a:p>
            <a:pPr algn="just"/>
            <a:endParaRPr lang="ko-KR" altLang="ko-KR" sz="2200" dirty="0" smtClean="0"/>
          </a:p>
          <a:p>
            <a:pPr algn="just"/>
            <a:r>
              <a:rPr lang="en-US" altLang="ko-KR" sz="2200" dirty="0" smtClean="0"/>
              <a:t> </a:t>
            </a:r>
            <a:endParaRPr lang="ko-KR" altLang="ko-KR" sz="2200" dirty="0" smtClean="0"/>
          </a:p>
          <a:p>
            <a:pPr algn="just"/>
            <a:endParaRPr lang="ko-KR" altLang="ko-KR" sz="2200" dirty="0" smtClean="0"/>
          </a:p>
          <a:p>
            <a:pPr algn="just"/>
            <a:r>
              <a:rPr lang="en-US" altLang="ko-KR" sz="2200" dirty="0" smtClean="0"/>
              <a:t> </a:t>
            </a:r>
            <a:endParaRPr lang="ko-KR" altLang="ko-KR" sz="2200" dirty="0" smtClean="0"/>
          </a:p>
          <a:p>
            <a:pPr marL="342900" marR="0" lvl="0" indent="-342900" algn="just" defTabSz="914400" rtl="0" eaLnBrk="0" fontAlgn="base" latinLnBrk="0" hangingPunct="0">
              <a:lnSpc>
                <a:spcPct val="100000"/>
              </a:lnSpc>
              <a:spcBef>
                <a:spcPct val="20000"/>
              </a:spcBef>
              <a:spcAft>
                <a:spcPct val="0"/>
              </a:spcAft>
              <a:buClrTx/>
              <a:buSzTx/>
              <a:buFont typeface="Arial" charset="0"/>
              <a:buNone/>
              <a:tabLst/>
              <a:defRPr/>
            </a:pPr>
            <a:r>
              <a:rPr kumimoji="0" lang="en-US" altLang="ko-KR" sz="2200" b="0" i="0" u="none" strike="noStrike" kern="1200" cap="none" spc="0" normalizeH="0" baseline="0" noProof="0" dirty="0" smtClean="0">
                <a:ln>
                  <a:noFill/>
                </a:ln>
                <a:solidFill>
                  <a:schemeClr val="tx1"/>
                </a:solidFill>
                <a:effectLst/>
                <a:uLnTx/>
                <a:uFillTx/>
                <a:latin typeface="+mn-lt"/>
                <a:ea typeface="+mn-ea"/>
                <a:cs typeface="+mn-cs"/>
              </a:rPr>
              <a:t> </a:t>
            </a:r>
            <a:endParaRPr kumimoji="0" lang="ko-KR" altLang="ko-KR" sz="2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142852"/>
            <a:ext cx="8229600" cy="1143001"/>
          </a:xfrm>
        </p:spPr>
        <p:txBody>
          <a:bodyPr/>
          <a:lstStyle/>
          <a:p>
            <a:pPr eaLnBrk="1" hangingPunct="1"/>
            <a:r>
              <a:rPr lang="en-US" altLang="ko-KR" b="1" dirty="0" smtClean="0">
                <a:solidFill>
                  <a:srgbClr val="042A08"/>
                </a:solidFill>
                <a:ea typeface="굴림" charset="-127"/>
              </a:rPr>
              <a:t>Our resolution for rest of 3months</a:t>
            </a:r>
          </a:p>
        </p:txBody>
      </p:sp>
      <p:sp>
        <p:nvSpPr>
          <p:cNvPr id="29699" name="Content Placeholder 2"/>
          <p:cNvSpPr>
            <a:spLocks noGrp="1"/>
          </p:cNvSpPr>
          <p:nvPr>
            <p:ph idx="1"/>
          </p:nvPr>
        </p:nvSpPr>
        <p:spPr>
          <a:xfrm>
            <a:off x="214282" y="2285992"/>
            <a:ext cx="8712968" cy="2508260"/>
          </a:xfrm>
          <a:ln w="38100">
            <a:solidFill>
              <a:srgbClr val="68AA50"/>
            </a:solidFill>
          </a:ln>
        </p:spPr>
        <p:txBody>
          <a:bodyPr/>
          <a:lstStyle/>
          <a:p>
            <a:pPr latinLnBrk="0"/>
            <a:r>
              <a:rPr lang="en-US" sz="4000" dirty="0" smtClean="0"/>
              <a:t>We should try to see, experience, and feel more, but we should not forget about what we resolved in our mind at first.</a:t>
            </a:r>
            <a:endParaRPr lang="en-US" altLang="ko-KR" dirty="0" smtClean="0">
              <a:ea typeface="굴림" charset="-127"/>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rgbClr val="FFFFFF"/>
              </a:solidFill>
              <a:ea typeface="굴림" charset="-127"/>
              <a:cs typeface="Angsana New" pitchFamily="18" charset="-34"/>
            </a:endParaRPr>
          </a:p>
        </p:txBody>
      </p:sp>
      <p:pic>
        <p:nvPicPr>
          <p:cNvPr id="13" name="그림 12"/>
          <p:cNvPicPr>
            <a:picLocks noChangeAspect="1"/>
          </p:cNvPicPr>
          <p:nvPr/>
        </p:nvPicPr>
        <p:blipFill rotWithShape="1">
          <a:blip r:embed="rId2" cstate="print">
            <a:extLst>
              <a:ext uri="{BEBA8EAE-BF5A-486C-A8C5-ECC9F3942E4B}"/>
              <a:ext uri="{28A0092B-C50C-407E-A947-70E740481C1C}"/>
            </a:extLst>
          </a:blip>
          <a:srcRect l="5357" r="3494"/>
          <a:stretch/>
        </p:blipFill>
        <p:spPr>
          <a:xfrm>
            <a:off x="2631164" y="1200277"/>
            <a:ext cx="3741036" cy="4522599"/>
          </a:xfrm>
          <a:prstGeom prst="rect">
            <a:avLst/>
          </a:prstGeom>
          <a:effectLst>
            <a:softEdge rad="127000"/>
          </a:effectLst>
        </p:spPr>
      </p:pic>
      <p:sp>
        <p:nvSpPr>
          <p:cNvPr id="30724" name="Text Box 5"/>
          <p:cNvSpPr txBox="1">
            <a:spLocks noChangeArrowheads="1"/>
          </p:cNvSpPr>
          <p:nvPr/>
        </p:nvSpPr>
        <p:spPr bwMode="auto">
          <a:xfrm>
            <a:off x="3635375" y="2997200"/>
            <a:ext cx="1800225" cy="1006475"/>
          </a:xfrm>
          <a:prstGeom prst="rect">
            <a:avLst/>
          </a:prstGeom>
          <a:noFill/>
          <a:ln w="9525">
            <a:noFill/>
            <a:miter lim="800000"/>
            <a:headEnd/>
            <a:tailEnd/>
          </a:ln>
        </p:spPr>
        <p:txBody>
          <a:bodyPr>
            <a:spAutoFit/>
          </a:bodyPr>
          <a:lstStyle/>
          <a:p>
            <a:pPr>
              <a:spcBef>
                <a:spcPct val="50000"/>
              </a:spcBef>
            </a:pPr>
            <a:r>
              <a:rPr lang="en-US" altLang="ko-KR" sz="6000" b="1">
                <a:solidFill>
                  <a:srgbClr val="FFFF00"/>
                </a:solidFill>
                <a:ea typeface="굴림" charset="-127"/>
              </a:rPr>
              <a:t>END</a:t>
            </a:r>
            <a:endParaRPr lang="th-TH" altLang="ko-KR" sz="6000" b="1">
              <a:solidFill>
                <a:srgbClr val="FFFF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rgbClr val="FFFFFF"/>
              </a:solidFill>
              <a:ea typeface="굴림" charset="-127"/>
              <a:cs typeface="Angsana New" pitchFamily="18" charset="-34"/>
            </a:endParaRPr>
          </a:p>
        </p:txBody>
      </p:sp>
      <p:sp>
        <p:nvSpPr>
          <p:cNvPr id="2" name="직사각형 10"/>
          <p:cNvSpPr/>
          <p:nvPr/>
        </p:nvSpPr>
        <p:spPr>
          <a:xfrm>
            <a:off x="0" y="0"/>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rgbClr val="FFFFFF"/>
              </a:solidFill>
              <a:ea typeface="굴림" charset="-127"/>
              <a:cs typeface="Angsana New" pitchFamily="18" charset="-34"/>
            </a:endParaRPr>
          </a:p>
        </p:txBody>
      </p:sp>
      <p:sp>
        <p:nvSpPr>
          <p:cNvPr id="23556" name="Text Box 5"/>
          <p:cNvSpPr txBox="1">
            <a:spLocks noChangeArrowheads="1"/>
          </p:cNvSpPr>
          <p:nvPr/>
        </p:nvSpPr>
        <p:spPr bwMode="auto">
          <a:xfrm>
            <a:off x="3059832" y="2517864"/>
            <a:ext cx="3096617" cy="1631216"/>
          </a:xfrm>
          <a:prstGeom prst="rect">
            <a:avLst/>
          </a:prstGeom>
          <a:noFill/>
          <a:ln w="9525">
            <a:noFill/>
            <a:miter lim="800000"/>
            <a:headEnd/>
            <a:tailEnd/>
          </a:ln>
        </p:spPr>
        <p:txBody>
          <a:bodyPr wrap="square">
            <a:spAutoFit/>
          </a:bodyPr>
          <a:lstStyle/>
          <a:p>
            <a:pPr>
              <a:spcBef>
                <a:spcPct val="50000"/>
              </a:spcBef>
            </a:pPr>
            <a:r>
              <a:rPr lang="en-US" altLang="ko-KR" sz="10000" b="1" dirty="0">
                <a:solidFill>
                  <a:srgbClr val="042A08"/>
                </a:solidFill>
                <a:ea typeface="굴림" charset="-127"/>
              </a:rPr>
              <a:t>Q&amp;A</a:t>
            </a:r>
            <a:endParaRPr lang="th-TH" altLang="ko-KR" sz="10000" b="1" dirty="0">
              <a:solidFill>
                <a:srgbClr val="042A08"/>
              </a:solidFill>
            </a:endParaRPr>
          </a:p>
        </p:txBody>
      </p:sp>
      <p:sp>
        <p:nvSpPr>
          <p:cNvPr id="31749" name="Text Box 5"/>
          <p:cNvSpPr txBox="1">
            <a:spLocks noChangeArrowheads="1"/>
          </p:cNvSpPr>
          <p:nvPr/>
        </p:nvSpPr>
        <p:spPr bwMode="auto">
          <a:xfrm>
            <a:off x="395536" y="714846"/>
            <a:ext cx="5329238" cy="769938"/>
          </a:xfrm>
          <a:prstGeom prst="rect">
            <a:avLst/>
          </a:prstGeom>
          <a:noFill/>
          <a:ln w="9525">
            <a:noFill/>
            <a:miter lim="800000"/>
            <a:headEnd/>
            <a:tailEnd/>
          </a:ln>
        </p:spPr>
        <p:txBody>
          <a:bodyPr>
            <a:spAutoFit/>
          </a:bodyPr>
          <a:lstStyle/>
          <a:p>
            <a:pPr>
              <a:spcBef>
                <a:spcPct val="50000"/>
              </a:spcBef>
            </a:pPr>
            <a:r>
              <a:rPr lang="en-US" altLang="ko-KR" sz="4400" b="1" dirty="0">
                <a:solidFill>
                  <a:srgbClr val="042A08"/>
                </a:solidFill>
                <a:ea typeface="굴림" charset="-127"/>
              </a:rPr>
              <a:t>Thank you^^</a:t>
            </a:r>
            <a:endParaRPr lang="th-TH" altLang="ko-KR" sz="4400" b="1" dirty="0">
              <a:solidFill>
                <a:srgbClr val="042A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grpId="0" nodeType="afterEffect">
                                  <p:stCondLst>
                                    <p:cond delay="1000"/>
                                  </p:stCondLst>
                                  <p:iterate type="lt">
                                    <p:tmPct val="10000"/>
                                  </p:iterate>
                                  <p:childTnLst>
                                    <p:animMotion origin="layout" path="M 0.0 0.0 L 0.0 -0.07213" pathEditMode="relative" ptsTypes="">
                                      <p:cBhvr>
                                        <p:cTn id="6" dur="500" accel="50000" decel="50000" autoRev="1" fill="hold">
                                          <p:stCondLst>
                                            <p:cond delay="0"/>
                                          </p:stCondLst>
                                        </p:cTn>
                                        <p:tgtEl>
                                          <p:spTgt spid="23556"/>
                                        </p:tgtEl>
                                        <p:attrNameLst>
                                          <p:attrName>ppt_x</p:attrName>
                                          <p:attrName>ppt_y</p:attrName>
                                        </p:attrNameLst>
                                      </p:cBhvr>
                                    </p:animMotion>
                                    <p:animRot by="1500000">
                                      <p:cBhvr>
                                        <p:cTn id="7" dur="250" fill="hold">
                                          <p:stCondLst>
                                            <p:cond delay="0"/>
                                          </p:stCondLst>
                                        </p:cTn>
                                        <p:tgtEl>
                                          <p:spTgt spid="23556"/>
                                        </p:tgtEl>
                                        <p:attrNameLst>
                                          <p:attrName>r</p:attrName>
                                        </p:attrNameLst>
                                      </p:cBhvr>
                                    </p:animRot>
                                    <p:animRot by="-1500000">
                                      <p:cBhvr>
                                        <p:cTn id="8" dur="250" fill="hold">
                                          <p:stCondLst>
                                            <p:cond delay="250"/>
                                          </p:stCondLst>
                                        </p:cTn>
                                        <p:tgtEl>
                                          <p:spTgt spid="23556"/>
                                        </p:tgtEl>
                                        <p:attrNameLst>
                                          <p:attrName>r</p:attrName>
                                        </p:attrNameLst>
                                      </p:cBhvr>
                                    </p:animRot>
                                    <p:animRot by="-1500000">
                                      <p:cBhvr>
                                        <p:cTn id="9" dur="250" fill="hold">
                                          <p:stCondLst>
                                            <p:cond delay="500"/>
                                          </p:stCondLst>
                                        </p:cTn>
                                        <p:tgtEl>
                                          <p:spTgt spid="23556"/>
                                        </p:tgtEl>
                                        <p:attrNameLst>
                                          <p:attrName>r</p:attrName>
                                        </p:attrNameLst>
                                      </p:cBhvr>
                                    </p:animRot>
                                    <p:animRot by="1500000">
                                      <p:cBhvr>
                                        <p:cTn id="10" dur="250" fill="hold">
                                          <p:stCondLst>
                                            <p:cond delay="750"/>
                                          </p:stCondLst>
                                        </p:cTn>
                                        <p:tgtEl>
                                          <p:spTgt spid="235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rgbClr val="FFFFFF"/>
              </a:solidFill>
              <a:ea typeface="굴림" charset="-127"/>
              <a:cs typeface="Angsana New" pitchFamily="18" charset="-34"/>
            </a:endParaRPr>
          </a:p>
        </p:txBody>
      </p:sp>
      <p:pic>
        <p:nvPicPr>
          <p:cNvPr id="13" name="그림 12"/>
          <p:cNvPicPr>
            <a:picLocks noChangeAspect="1"/>
          </p:cNvPicPr>
          <p:nvPr/>
        </p:nvPicPr>
        <p:blipFill rotWithShape="1">
          <a:blip r:embed="rId2" cstate="print">
            <a:extLst>
              <a:ext uri="{BEBA8EAE-BF5A-486C-A8C5-ECC9F3942E4B}"/>
              <a:ext uri="{28A0092B-C50C-407E-A947-70E740481C1C}"/>
            </a:extLst>
          </a:blip>
          <a:srcRect l="5357" r="3494"/>
          <a:stretch/>
        </p:blipFill>
        <p:spPr>
          <a:xfrm>
            <a:off x="2631164" y="1200277"/>
            <a:ext cx="3741036" cy="4522599"/>
          </a:xfrm>
          <a:prstGeom prst="rect">
            <a:avLst/>
          </a:prstGeom>
          <a:effectLst>
            <a:softEdge rad="127000"/>
          </a:effectLst>
        </p:spPr>
      </p:pic>
      <p:sp>
        <p:nvSpPr>
          <p:cNvPr id="4100" name="Rectangle 2"/>
          <p:cNvSpPr>
            <a:spLocks noGrp="1"/>
          </p:cNvSpPr>
          <p:nvPr>
            <p:ph type="title"/>
          </p:nvPr>
        </p:nvSpPr>
        <p:spPr>
          <a:xfrm>
            <a:off x="395288" y="2997200"/>
            <a:ext cx="8229600" cy="1143000"/>
          </a:xfrm>
        </p:spPr>
        <p:txBody>
          <a:bodyPr/>
          <a:lstStyle/>
          <a:p>
            <a:pPr eaLnBrk="1" hangingPunct="1"/>
            <a:r>
              <a:rPr lang="en-US" altLang="ko-KR" b="1" dirty="0" smtClean="0">
                <a:solidFill>
                  <a:srgbClr val="FFFF00"/>
                </a:solidFill>
                <a:ea typeface="굴림" charset="-127"/>
              </a:rPr>
              <a:t>Schedule Table</a:t>
            </a:r>
            <a:endParaRPr lang="th-TH" altLang="ko-KR" b="1" dirty="0" smtClean="0">
              <a:solidFill>
                <a:srgbClr val="FFFF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468313" y="260350"/>
            <a:ext cx="8229600" cy="792163"/>
          </a:xfrm>
        </p:spPr>
        <p:txBody>
          <a:bodyPr/>
          <a:lstStyle/>
          <a:p>
            <a:pPr eaLnBrk="1" hangingPunct="1"/>
            <a:r>
              <a:rPr lang="en-US" altLang="ko-KR" b="1" smtClean="0">
                <a:solidFill>
                  <a:srgbClr val="1C5719"/>
                </a:solidFill>
                <a:ea typeface="굴림" charset="-127"/>
              </a:rPr>
              <a:t>APRIL</a:t>
            </a:r>
          </a:p>
        </p:txBody>
      </p:sp>
      <p:graphicFrame>
        <p:nvGraphicFramePr>
          <p:cNvPr id="44237" name="Group 205"/>
          <p:cNvGraphicFramePr>
            <a:graphicFrameLocks noGrp="1"/>
          </p:cNvGraphicFramePr>
          <p:nvPr/>
        </p:nvGraphicFramePr>
        <p:xfrm>
          <a:off x="250825" y="1196975"/>
          <a:ext cx="8205069" cy="5072916"/>
        </p:xfrm>
        <a:graphic>
          <a:graphicData uri="http://schemas.openxmlformats.org/drawingml/2006/table">
            <a:tbl>
              <a:tblPr/>
              <a:tblGrid>
                <a:gridCol w="1140798"/>
                <a:gridCol w="1209783"/>
                <a:gridCol w="1049913"/>
                <a:gridCol w="1172712"/>
                <a:gridCol w="1026123"/>
                <a:gridCol w="973720"/>
                <a:gridCol w="1632020"/>
              </a:tblGrid>
              <a:tr h="262338">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Sun</a:t>
                      </a:r>
                      <a:endParaRPr kumimoji="0" lang="th-TH" sz="1100" b="1"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smtClean="0">
                          <a:ln>
                            <a:noFill/>
                          </a:ln>
                          <a:solidFill>
                            <a:schemeClr val="tx1"/>
                          </a:solidFill>
                          <a:effectLst/>
                          <a:latin typeface="Calibri" pitchFamily="34" charset="0"/>
                          <a:ea typeface="SimSun-PUA" pitchFamily="2" charset="-122"/>
                          <a:cs typeface="Angsana New" pitchFamily="18" charset="-34"/>
                        </a:rPr>
                        <a:t>Mon</a:t>
                      </a:r>
                      <a:endParaRPr kumimoji="0" lang="th-TH" sz="1100" b="1"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smtClean="0">
                          <a:ln>
                            <a:noFill/>
                          </a:ln>
                          <a:solidFill>
                            <a:schemeClr val="tx1"/>
                          </a:solidFill>
                          <a:effectLst/>
                          <a:latin typeface="Calibri" pitchFamily="34" charset="0"/>
                          <a:ea typeface="SimSun-PUA" pitchFamily="2" charset="-122"/>
                          <a:cs typeface="Angsana New" pitchFamily="18" charset="-34"/>
                        </a:rPr>
                        <a:t>Tue</a:t>
                      </a:r>
                      <a:endParaRPr kumimoji="0" lang="th-TH" sz="1100" b="1"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smtClean="0">
                          <a:ln>
                            <a:noFill/>
                          </a:ln>
                          <a:solidFill>
                            <a:schemeClr val="tx1"/>
                          </a:solidFill>
                          <a:effectLst/>
                          <a:latin typeface="Calibri" pitchFamily="34" charset="0"/>
                          <a:ea typeface="SimSun-PUA" pitchFamily="2" charset="-122"/>
                          <a:cs typeface="Angsana New" pitchFamily="18" charset="-34"/>
                        </a:rPr>
                        <a:t>Wed</a:t>
                      </a:r>
                      <a:endParaRPr kumimoji="0" lang="th-TH" sz="1100" b="1"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smtClean="0">
                          <a:ln>
                            <a:noFill/>
                          </a:ln>
                          <a:solidFill>
                            <a:schemeClr val="tx1"/>
                          </a:solidFill>
                          <a:effectLst/>
                          <a:latin typeface="Calibri" pitchFamily="34" charset="0"/>
                          <a:ea typeface="SimSun-PUA" pitchFamily="2" charset="-122"/>
                          <a:cs typeface="Angsana New" pitchFamily="18" charset="-34"/>
                        </a:rPr>
                        <a:t>Thu</a:t>
                      </a:r>
                      <a:endParaRPr kumimoji="0" lang="th-TH" sz="1100" b="1"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smtClean="0">
                          <a:ln>
                            <a:noFill/>
                          </a:ln>
                          <a:solidFill>
                            <a:schemeClr val="tx1"/>
                          </a:solidFill>
                          <a:effectLst/>
                          <a:latin typeface="Calibri" pitchFamily="34" charset="0"/>
                          <a:ea typeface="SimSun-PUA" pitchFamily="2" charset="-122"/>
                          <a:cs typeface="Angsana New" pitchFamily="18" charset="-34"/>
                        </a:rPr>
                        <a:t>Fri</a:t>
                      </a:r>
                      <a:endParaRPr kumimoji="0" lang="th-TH" sz="1100" b="1"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smtClean="0">
                          <a:ln>
                            <a:noFill/>
                          </a:ln>
                          <a:solidFill>
                            <a:schemeClr val="tx1"/>
                          </a:solidFill>
                          <a:effectLst/>
                          <a:latin typeface="Calibri" pitchFamily="34" charset="0"/>
                          <a:ea typeface="SimSun-PUA" pitchFamily="2" charset="-122"/>
                          <a:cs typeface="Angsana New" pitchFamily="18" charset="-34"/>
                        </a:rPr>
                        <a:t>Sat</a:t>
                      </a:r>
                      <a:endParaRPr kumimoji="0" lang="th-TH" sz="1100" b="1"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626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off</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3</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4</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rPr>
                        <a:t>Visit/Follow up CLP Cases in</a:t>
                      </a:r>
                      <a:r>
                        <a:rPr kumimoji="0" lang="th-TH" altLang="ko-KR"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rPr>
                        <a:t> </a:t>
                      </a:r>
                      <a:r>
                        <a:rPr kumimoji="0" lang="en-US" altLang="ko-KR" sz="1100" b="0" i="0" u="none" strike="noStrike" cap="none" normalizeH="0" baseline="0" dirty="0" err="1" smtClean="0">
                          <a:ln>
                            <a:noFill/>
                          </a:ln>
                          <a:solidFill>
                            <a:srgbClr val="3366FF"/>
                          </a:solidFill>
                          <a:effectLst/>
                          <a:latin typeface="Calibri" pitchFamily="34" charset="0"/>
                          <a:ea typeface="SimSun-PUA" pitchFamily="2" charset="-122"/>
                          <a:cs typeface="Angsana New" pitchFamily="18" charset="-34"/>
                        </a:rPr>
                        <a:t>Phan</a:t>
                      </a:r>
                      <a:r>
                        <a:rPr kumimoji="0" lang="en-US" altLang="ko-KR"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rPr>
                        <a:t> District</a:t>
                      </a:r>
                      <a:endParaRPr kumimoji="0" lang="th-TH"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5</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6</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7</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rgbClr val="009900"/>
                          </a:solidFill>
                          <a:effectLst/>
                          <a:latin typeface="Calibri" pitchFamily="34" charset="0"/>
                          <a:ea typeface="SimSun-PUA" pitchFamily="2" charset="-122"/>
                          <a:cs typeface="Angsana New" pitchFamily="18" charset="-34"/>
                        </a:rPr>
                        <a:t>Activities at Town Center</a:t>
                      </a:r>
                      <a:endParaRPr kumimoji="0" lang="th-TH" sz="1100" b="0" i="0" u="none" strike="noStrike" cap="none" normalizeH="0" baseline="0" dirty="0" smtClean="0">
                        <a:ln>
                          <a:noFill/>
                        </a:ln>
                        <a:solidFill>
                          <a:srgbClr val="009900"/>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rgbClr val="009900"/>
                          </a:solidFill>
                          <a:effectLst/>
                          <a:latin typeface="Calibri" pitchFamily="34" charset="0"/>
                          <a:ea typeface="SimSun-PUA" pitchFamily="2" charset="-122"/>
                          <a:cs typeface="Angsana New" pitchFamily="18" charset="-34"/>
                        </a:rPr>
                        <a:t>: Korean song</a:t>
                      </a:r>
                      <a:endParaRPr kumimoji="0" lang="th-TH" altLang="ko-KR" sz="1100" b="0" i="0" u="none" strike="noStrike" cap="none" normalizeH="0" baseline="0" dirty="0" smtClean="0">
                        <a:ln>
                          <a:noFill/>
                        </a:ln>
                        <a:solidFill>
                          <a:srgbClr val="009900"/>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rPr>
                        <a:t>CLP Fundraising at Walking street</a:t>
                      </a:r>
                      <a:endParaRPr kumimoji="0" lang="th-TH"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94615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8</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off</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9</a:t>
                      </a:r>
                      <a:endParaRPr kumimoji="0" lang="th-TH"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rgbClr val="3366FF"/>
                          </a:solidFill>
                          <a:effectLst/>
                          <a:latin typeface="Calibri" pitchFamily="34" charset="0"/>
                          <a:ea typeface="SimSun-PUA" pitchFamily="2" charset="-122"/>
                          <a:cs typeface="Angsana New" pitchFamily="18" charset="-34"/>
                        </a:rPr>
                        <a:t>Visit/Follow up CLP Fha Luang District</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000" b="0" i="0" u="none" strike="noStrike" cap="none" normalizeH="0" baseline="0" smtClean="0">
                          <a:ln>
                            <a:noFill/>
                          </a:ln>
                          <a:solidFill>
                            <a:srgbClr val="3366FF"/>
                          </a:solidFill>
                          <a:effectLst/>
                          <a:latin typeface="Calibri" pitchFamily="34" charset="0"/>
                          <a:ea typeface="SimSun-PUA" pitchFamily="2" charset="-122"/>
                          <a:cs typeface="Angsana New" pitchFamily="18" charset="-34"/>
                        </a:rPr>
                        <a:t>Stay over night</a:t>
                      </a:r>
                      <a:endParaRPr kumimoji="0" lang="th-TH" sz="1000" b="0" i="0" u="none" strike="noStrike" cap="none" normalizeH="0" baseline="0" smtClean="0">
                        <a:ln>
                          <a:noFill/>
                        </a:ln>
                        <a:solidFill>
                          <a:srgbClr val="3366FF"/>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10</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Go to </a:t>
                      </a: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ChiangMai</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11</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Songkran fest</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algn="l" latinLnBrk="1"/>
                      <a:r>
                        <a:rPr lang="en-US" altLang="ko-KR" sz="1100" dirty="0" smtClean="0"/>
                        <a:t>12</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Songkran fest</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algn="l" latinLnBrk="1"/>
                      <a:endParaRPr lang="ko-KR" altLang="en-US" sz="1100"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algn="l" latinLnBrk="1"/>
                      <a:r>
                        <a:rPr lang="en-US" altLang="ko-KR" sz="1100" dirty="0" smtClean="0"/>
                        <a:t>13</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Songkran fest</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algn="l" latinLnBrk="1"/>
                      <a:endParaRPr lang="ko-KR" altLang="en-US" sz="1100"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algn="l" latinLnBrk="1"/>
                      <a:r>
                        <a:rPr lang="en-US" altLang="ko-KR" sz="1100" dirty="0" smtClean="0"/>
                        <a:t>14</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Songkran fest</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algn="l" latinLnBrk="1"/>
                      <a:endParaRPr lang="ko-KR" altLang="en-US" sz="1100" dirty="0"/>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r>
              <a:tr h="86121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15</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Songkran fest</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latinLnBrk="1"/>
                      <a:r>
                        <a:rPr lang="en-US" altLang="ko-KR" sz="1100" dirty="0" smtClean="0"/>
                        <a:t>16</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Songkran fest</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latinLnBrk="1"/>
                      <a:r>
                        <a:rPr lang="en-US" altLang="ko-KR" sz="1100" dirty="0" smtClean="0"/>
                        <a:t>17</a:t>
                      </a:r>
                    </a:p>
                    <a:p>
                      <a:pPr latinLnBrk="1"/>
                      <a:r>
                        <a:rPr lang="en-US" altLang="ko-KR" sz="1100" dirty="0" smtClean="0"/>
                        <a:t>Preparing to stay in the village</a:t>
                      </a:r>
                      <a:endParaRPr lang="ko-KR" altLang="en-US" sz="1100"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latinLnBrk="1"/>
                      <a:r>
                        <a:rPr lang="en-US" altLang="ko-KR" sz="1100" dirty="0" smtClean="0">
                          <a:solidFill>
                            <a:schemeClr val="tx1"/>
                          </a:solidFill>
                        </a:rPr>
                        <a:t>18</a:t>
                      </a:r>
                    </a:p>
                    <a:p>
                      <a:pPr latinLnBrk="1"/>
                      <a:r>
                        <a:rPr lang="en-US" altLang="ko-KR" sz="1100" dirty="0" smtClean="0">
                          <a:solidFill>
                            <a:srgbClr val="FF0000"/>
                          </a:solidFill>
                        </a:rPr>
                        <a:t>Visit organic village</a:t>
                      </a:r>
                    </a:p>
                    <a:p>
                      <a:pPr latinLnBrk="1"/>
                      <a:r>
                        <a:rPr lang="en-US" altLang="ko-KR" sz="1100" dirty="0" smtClean="0">
                          <a:solidFill>
                            <a:srgbClr val="FF0000"/>
                          </a:solidFill>
                        </a:rPr>
                        <a:t>(</a:t>
                      </a:r>
                      <a:r>
                        <a:rPr lang="en-US" altLang="ko-KR" sz="1100" dirty="0" err="1" smtClean="0">
                          <a:solidFill>
                            <a:srgbClr val="FF0000"/>
                          </a:solidFill>
                        </a:rPr>
                        <a:t>Tamdokkham</a:t>
                      </a:r>
                      <a:r>
                        <a:rPr lang="en-US" altLang="ko-KR" sz="1100" dirty="0" smtClean="0">
                          <a:solidFill>
                            <a:srgbClr val="FF0000"/>
                          </a:solidFill>
                        </a:rPr>
                        <a:t>)</a:t>
                      </a:r>
                      <a:endParaRPr lang="ko-KR" altLang="en-US" sz="1100" dirty="0">
                        <a:solidFill>
                          <a:srgbClr val="FF0000"/>
                        </a:solidFil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latinLnBrk="1"/>
                      <a:r>
                        <a:rPr lang="en-US" altLang="ko-KR" sz="1100" dirty="0" smtClean="0">
                          <a:solidFill>
                            <a:schemeClr val="tx1"/>
                          </a:solidFill>
                        </a:rPr>
                        <a:t>19</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100" dirty="0" smtClean="0">
                          <a:solidFill>
                            <a:srgbClr val="FF0000"/>
                          </a:solidFill>
                        </a:rPr>
                        <a:t>Visit organic </a:t>
                      </a:r>
                      <a:r>
                        <a:rPr lang="en-US" altLang="ko-KR" sz="1100" dirty="0" err="1" smtClean="0">
                          <a:solidFill>
                            <a:srgbClr val="FF0000"/>
                          </a:solidFill>
                        </a:rPr>
                        <a:t>villag</a:t>
                      </a:r>
                      <a:endParaRPr lang="en-US" altLang="ko-KR" sz="1100" dirty="0" smtClean="0">
                        <a:solidFill>
                          <a:srgbClr val="FF0000"/>
                        </a:solidFill>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100" dirty="0" smtClean="0">
                          <a:solidFill>
                            <a:srgbClr val="FF0000"/>
                          </a:solidFill>
                        </a:rPr>
                        <a:t>(</a:t>
                      </a:r>
                      <a:r>
                        <a:rPr lang="en-US" altLang="ko-KR" sz="1100" dirty="0" err="1" smtClean="0">
                          <a:solidFill>
                            <a:srgbClr val="FF0000"/>
                          </a:solidFill>
                        </a:rPr>
                        <a:t>Tamdokkham</a:t>
                      </a:r>
                      <a:r>
                        <a:rPr lang="en-US" altLang="ko-KR" sz="1100" dirty="0" smtClean="0">
                          <a:solidFill>
                            <a:srgbClr val="FF0000"/>
                          </a:solidFill>
                        </a:rPr>
                        <a:t>)</a:t>
                      </a:r>
                      <a:endParaRPr lang="ko-KR" altLang="en-US" sz="1100" dirty="0" smtClean="0">
                        <a:solidFill>
                          <a:srgbClr val="FF0000"/>
                        </a:solidFil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latinLnBrk="1"/>
                      <a:r>
                        <a:rPr lang="en-US" altLang="ko-KR" sz="1100" dirty="0" smtClean="0">
                          <a:solidFill>
                            <a:schemeClr val="tx1"/>
                          </a:solidFill>
                        </a:rPr>
                        <a:t>20</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100" dirty="0" smtClean="0">
                          <a:solidFill>
                            <a:srgbClr val="FF0000"/>
                          </a:solidFill>
                        </a:rPr>
                        <a:t>Visit organic village</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000" dirty="0" smtClean="0">
                          <a:solidFill>
                            <a:srgbClr val="FF0000"/>
                          </a:solidFill>
                        </a:rPr>
                        <a:t>(</a:t>
                      </a:r>
                      <a:r>
                        <a:rPr lang="en-US" altLang="ko-KR" sz="1000" dirty="0" err="1" smtClean="0">
                          <a:solidFill>
                            <a:srgbClr val="FF0000"/>
                          </a:solidFill>
                        </a:rPr>
                        <a:t>Tamdokkham</a:t>
                      </a:r>
                      <a:r>
                        <a:rPr lang="en-US" altLang="ko-KR" sz="1000" dirty="0" smtClean="0">
                          <a:solidFill>
                            <a:srgbClr val="FF0000"/>
                          </a:solidFill>
                        </a:rPr>
                        <a:t>)</a:t>
                      </a:r>
                      <a:endParaRPr lang="ko-KR" altLang="en-US" sz="1000" dirty="0" smtClean="0">
                        <a:solidFill>
                          <a:srgbClr val="FF0000"/>
                        </a:solidFil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latinLnBrk="1"/>
                      <a:r>
                        <a:rPr lang="en-US" altLang="ko-KR" sz="1100" dirty="0" smtClean="0">
                          <a:solidFill>
                            <a:schemeClr val="tx1"/>
                          </a:solidFill>
                        </a:rPr>
                        <a:t>21</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100" dirty="0" smtClean="0">
                          <a:solidFill>
                            <a:srgbClr val="FF0000"/>
                          </a:solidFill>
                        </a:rPr>
                        <a:t>Visit organic village</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100" dirty="0" smtClean="0">
                          <a:solidFill>
                            <a:srgbClr val="FF0000"/>
                          </a:solidFill>
                        </a:rPr>
                        <a:t>(</a:t>
                      </a:r>
                      <a:r>
                        <a:rPr lang="en-US" altLang="ko-KR" sz="1100" dirty="0" err="1" smtClean="0">
                          <a:solidFill>
                            <a:srgbClr val="FF0000"/>
                          </a:solidFill>
                        </a:rPr>
                        <a:t>Tamdokkham</a:t>
                      </a:r>
                      <a:r>
                        <a:rPr lang="en-US" altLang="ko-KR" sz="1100" dirty="0" smtClean="0">
                          <a:solidFill>
                            <a:srgbClr val="FF0000"/>
                          </a:solidFill>
                        </a:rPr>
                        <a:t>)</a:t>
                      </a:r>
                      <a:endParaRPr lang="ko-KR" altLang="en-US" sz="1100" dirty="0" smtClean="0">
                        <a:solidFill>
                          <a:srgbClr val="FF0000"/>
                        </a:solidFil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r>
              <a:tr h="112595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22</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off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23</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Go to </a:t>
                      </a: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ChiangRai</a:t>
                      </a:r>
                      <a:endPar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24</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25</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26</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27</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28</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Presentation to show your work in </a:t>
                      </a: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ChiangRai</a:t>
                      </a:r>
                      <a:endPar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rPr>
                        <a:t>Afternoon CLP Fundraising in </a:t>
                      </a:r>
                      <a:r>
                        <a:rPr kumimoji="0" lang="en-US" altLang="ko-KR" sz="1100" b="0" i="0" u="none" strike="noStrike" cap="none" normalizeH="0" baseline="0" dirty="0" err="1" smtClean="0">
                          <a:ln>
                            <a:noFill/>
                          </a:ln>
                          <a:solidFill>
                            <a:srgbClr val="3366FF"/>
                          </a:solidFill>
                          <a:effectLst/>
                          <a:latin typeface="Calibri" pitchFamily="34" charset="0"/>
                          <a:ea typeface="SimSun-PUA" pitchFamily="2" charset="-122"/>
                          <a:cs typeface="Angsana New" pitchFamily="18" charset="-34"/>
                        </a:rPr>
                        <a:t>Maesai</a:t>
                      </a:r>
                      <a:r>
                        <a:rPr kumimoji="0" lang="en-US" altLang="ko-KR"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rPr>
                        <a:t> at Walking street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77639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29</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rPr>
                        <a:t>CLP family camp</a:t>
                      </a:r>
                      <a:endParaRPr kumimoji="0" lang="th-TH" sz="1100" b="0" i="0" u="none" strike="noStrike" cap="none" normalizeH="0" baseline="0" dirty="0" smtClean="0">
                        <a:ln>
                          <a:noFill/>
                        </a:ln>
                        <a:solidFill>
                          <a:srgbClr val="3366FF"/>
                        </a:solidFill>
                        <a:effectLst/>
                        <a:latin typeface="Calibri" pitchFamily="34" charset="0"/>
                        <a:cs typeface="Angsana New" pitchFamily="18" charset="-34"/>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30</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rPr>
                        <a:t>CLP family camp</a:t>
                      </a:r>
                      <a:endPar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Go to </a:t>
                      </a: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ChiangMai</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latinLnBrk="1"/>
                      <a:endParaRPr lang="ko-KR" alt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latinLnBrk="1"/>
                      <a:endParaRPr lang="ko-KR" alt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latinLnBrk="1"/>
                      <a:endParaRPr lang="ko-KR" alt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217" name="Subtitle 2"/>
          <p:cNvSpPr>
            <a:spLocks/>
          </p:cNvSpPr>
          <p:nvPr/>
        </p:nvSpPr>
        <p:spPr bwMode="auto">
          <a:xfrm>
            <a:off x="8391525" y="1700213"/>
            <a:ext cx="1004888" cy="649287"/>
          </a:xfrm>
          <a:prstGeom prst="rect">
            <a:avLst/>
          </a:prstGeom>
          <a:noFill/>
          <a:ln w="9525">
            <a:noFill/>
            <a:miter lim="800000"/>
            <a:headEnd/>
            <a:tailEnd/>
          </a:ln>
        </p:spPr>
        <p:txBody>
          <a:bodyPr/>
          <a:lstStyle/>
          <a:p>
            <a:pPr algn="ctr">
              <a:spcBef>
                <a:spcPct val="20000"/>
              </a:spcBef>
              <a:buFont typeface="Arial" charset="0"/>
              <a:buNone/>
            </a:pPr>
            <a:r>
              <a:rPr lang="th-TH" altLang="ko-KR" sz="2000">
                <a:latin typeface="Calibri" pitchFamily="34" charset="0"/>
              </a:rPr>
              <a:t>ต้นตาล</a:t>
            </a:r>
            <a:endParaRPr lang="en-US" altLang="ko-KR" sz="2000">
              <a:latin typeface="Calibri" pitchFamily="34" charset="0"/>
            </a:endParaRPr>
          </a:p>
          <a:p>
            <a:pPr>
              <a:spcBef>
                <a:spcPct val="20000"/>
              </a:spcBef>
              <a:buFont typeface="Arial" charset="0"/>
              <a:buNone/>
            </a:pPr>
            <a:r>
              <a:rPr lang="en-US" altLang="ko-KR" sz="1100">
                <a:ea typeface="굴림" charset="-127"/>
              </a:rPr>
              <a:t>(sun yang)</a:t>
            </a:r>
            <a:endParaRPr lang="th-TH" altLang="ko-KR" sz="1100">
              <a:latin typeface="Calibri" pitchFamily="34" charset="0"/>
            </a:endParaRPr>
          </a:p>
        </p:txBody>
      </p:sp>
      <p:sp>
        <p:nvSpPr>
          <p:cNvPr id="6218" name="Subtitle 2"/>
          <p:cNvSpPr>
            <a:spLocks/>
          </p:cNvSpPr>
          <p:nvPr/>
        </p:nvSpPr>
        <p:spPr bwMode="auto">
          <a:xfrm>
            <a:off x="8355013" y="1125538"/>
            <a:ext cx="1004887" cy="431800"/>
          </a:xfrm>
          <a:prstGeom prst="rect">
            <a:avLst/>
          </a:prstGeom>
          <a:noFill/>
          <a:ln w="9525">
            <a:noFill/>
            <a:miter lim="800000"/>
            <a:headEnd/>
            <a:tailEnd/>
          </a:ln>
        </p:spPr>
        <p:txBody>
          <a:bodyPr/>
          <a:lstStyle/>
          <a:p>
            <a:pPr algn="ctr">
              <a:spcBef>
                <a:spcPct val="20000"/>
              </a:spcBef>
              <a:buFont typeface="Arial" charset="0"/>
              <a:buNone/>
            </a:pPr>
            <a:r>
              <a:rPr lang="en-US" altLang="ko-KR" sz="2000" b="1">
                <a:solidFill>
                  <a:srgbClr val="FF6600"/>
                </a:solidFill>
                <a:latin typeface="Calibri" pitchFamily="34" charset="0"/>
                <a:ea typeface="굴림" charset="-127"/>
              </a:rPr>
              <a:t>CLP</a:t>
            </a:r>
            <a:endParaRPr lang="th-TH" altLang="ko-KR" sz="2000" b="1">
              <a:solidFill>
                <a:srgbClr val="FF6600"/>
              </a:solidFill>
              <a:latin typeface="Calibri" pitchFamily="34" charset="0"/>
            </a:endParaRPr>
          </a:p>
        </p:txBody>
      </p:sp>
      <p:sp>
        <p:nvSpPr>
          <p:cNvPr id="6219" name="Subtitle 2"/>
          <p:cNvSpPr>
            <a:spLocks/>
          </p:cNvSpPr>
          <p:nvPr/>
        </p:nvSpPr>
        <p:spPr bwMode="auto">
          <a:xfrm>
            <a:off x="8391525" y="4797425"/>
            <a:ext cx="1004888" cy="504825"/>
          </a:xfrm>
          <a:prstGeom prst="rect">
            <a:avLst/>
          </a:prstGeom>
          <a:noFill/>
          <a:ln w="9525">
            <a:noFill/>
            <a:miter lim="800000"/>
            <a:headEnd/>
            <a:tailEnd/>
          </a:ln>
        </p:spPr>
        <p:txBody>
          <a:bodyPr/>
          <a:lstStyle/>
          <a:p>
            <a:pPr algn="ctr">
              <a:spcBef>
                <a:spcPct val="20000"/>
              </a:spcBef>
              <a:buFont typeface="Arial" charset="0"/>
              <a:buNone/>
            </a:pPr>
            <a:r>
              <a:rPr lang="th-TH" altLang="ko-KR" sz="2000" dirty="0">
                <a:latin typeface="Calibri" pitchFamily="34" charset="0"/>
              </a:rPr>
              <a:t>ใบเตย</a:t>
            </a:r>
            <a:endParaRPr lang="en-US" altLang="ko-KR" sz="2000" dirty="0">
              <a:latin typeface="Calibri" pitchFamily="34" charset="0"/>
            </a:endParaRPr>
          </a:p>
          <a:p>
            <a:pPr>
              <a:spcBef>
                <a:spcPct val="20000"/>
              </a:spcBef>
              <a:buFont typeface="Arial" charset="0"/>
              <a:buNone/>
            </a:pPr>
            <a:r>
              <a:rPr lang="en-US" altLang="ko-KR" sz="1100" dirty="0">
                <a:ea typeface="굴림" charset="-127"/>
              </a:rPr>
              <a:t>(in young)</a:t>
            </a:r>
            <a:endParaRPr lang="th-TH" altLang="ko-KR" sz="1100" dirty="0">
              <a:latin typeface="Calibri" pitchFamily="34" charset="0"/>
            </a:endParaRPr>
          </a:p>
        </p:txBody>
      </p:sp>
      <p:sp>
        <p:nvSpPr>
          <p:cNvPr id="6220" name="AutoShape 194"/>
          <p:cNvSpPr>
            <a:spLocks noChangeArrowheads="1"/>
          </p:cNvSpPr>
          <p:nvPr/>
        </p:nvSpPr>
        <p:spPr bwMode="auto">
          <a:xfrm>
            <a:off x="8496300" y="4940300"/>
            <a:ext cx="144463" cy="71438"/>
          </a:xfrm>
          <a:prstGeom prst="rightArrow">
            <a:avLst>
              <a:gd name="adj1" fmla="val 50000"/>
              <a:gd name="adj2" fmla="val 50555"/>
            </a:avLst>
          </a:prstGeom>
          <a:solidFill>
            <a:srgbClr val="FF6600"/>
          </a:solidFill>
          <a:ln w="9525">
            <a:solidFill>
              <a:schemeClr val="tx1"/>
            </a:solidFill>
            <a:miter lim="800000"/>
            <a:headEnd/>
            <a:tailEnd/>
          </a:ln>
        </p:spPr>
        <p:txBody>
          <a:bodyPr wrap="none" anchor="ctr"/>
          <a:lstStyle/>
          <a:p>
            <a:endParaRPr lang="th-TH" altLang="ko-KR" sz="2000"/>
          </a:p>
        </p:txBody>
      </p:sp>
      <p:sp>
        <p:nvSpPr>
          <p:cNvPr id="6221" name="AutoShape 195"/>
          <p:cNvSpPr>
            <a:spLocks noChangeArrowheads="1"/>
          </p:cNvSpPr>
          <p:nvPr/>
        </p:nvSpPr>
        <p:spPr bwMode="auto">
          <a:xfrm>
            <a:off x="8459788" y="1844675"/>
            <a:ext cx="144462" cy="71438"/>
          </a:xfrm>
          <a:prstGeom prst="rightArrow">
            <a:avLst>
              <a:gd name="adj1" fmla="val 50000"/>
              <a:gd name="adj2" fmla="val 50555"/>
            </a:avLst>
          </a:prstGeom>
          <a:solidFill>
            <a:srgbClr val="FF6600"/>
          </a:solidFill>
          <a:ln w="9525">
            <a:solidFill>
              <a:schemeClr val="tx1"/>
            </a:solidFill>
            <a:miter lim="800000"/>
            <a:headEnd/>
            <a:tailEnd/>
          </a:ln>
        </p:spPr>
        <p:txBody>
          <a:bodyPr wrap="none" anchor="ctr"/>
          <a:lstStyle/>
          <a:p>
            <a:endParaRPr lang="th-TH" altLang="ko-KR" sz="2000"/>
          </a:p>
        </p:txBody>
      </p:sp>
      <p:sp>
        <p:nvSpPr>
          <p:cNvPr id="17" name="직사각형 16"/>
          <p:cNvSpPr/>
          <p:nvPr/>
        </p:nvSpPr>
        <p:spPr>
          <a:xfrm>
            <a:off x="250825" y="476250"/>
            <a:ext cx="433388" cy="7302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6223" name="TextBox 17"/>
          <p:cNvSpPr txBox="1">
            <a:spLocks noChangeArrowheads="1"/>
          </p:cNvSpPr>
          <p:nvPr/>
        </p:nvSpPr>
        <p:spPr bwMode="auto">
          <a:xfrm>
            <a:off x="827088" y="333375"/>
            <a:ext cx="1287462" cy="368300"/>
          </a:xfrm>
          <a:prstGeom prst="rect">
            <a:avLst/>
          </a:prstGeom>
          <a:noFill/>
          <a:ln w="9525">
            <a:noFill/>
            <a:miter lim="800000"/>
            <a:headEnd/>
            <a:tailEnd/>
          </a:ln>
        </p:spPr>
        <p:txBody>
          <a:bodyPr wrap="none">
            <a:spAutoFit/>
          </a:bodyPr>
          <a:lstStyle/>
          <a:p>
            <a:r>
              <a:rPr lang="en-US" altLang="ko-KR"/>
              <a:t>ChiangMai</a:t>
            </a:r>
            <a:endParaRPr lang="ko-KR" altLang="en-US"/>
          </a:p>
        </p:txBody>
      </p:sp>
      <p:sp>
        <p:nvSpPr>
          <p:cNvPr id="19" name="직사각형 18"/>
          <p:cNvSpPr/>
          <p:nvPr/>
        </p:nvSpPr>
        <p:spPr>
          <a:xfrm>
            <a:off x="250825" y="836613"/>
            <a:ext cx="433388" cy="7143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6225" name="TextBox 19"/>
          <p:cNvSpPr txBox="1">
            <a:spLocks noChangeArrowheads="1"/>
          </p:cNvSpPr>
          <p:nvPr/>
        </p:nvSpPr>
        <p:spPr bwMode="auto">
          <a:xfrm>
            <a:off x="827088" y="682625"/>
            <a:ext cx="1262062" cy="369888"/>
          </a:xfrm>
          <a:prstGeom prst="rect">
            <a:avLst/>
          </a:prstGeom>
          <a:noFill/>
          <a:ln w="9525">
            <a:noFill/>
            <a:miter lim="800000"/>
            <a:headEnd/>
            <a:tailEnd/>
          </a:ln>
        </p:spPr>
        <p:txBody>
          <a:bodyPr wrap="none">
            <a:spAutoFit/>
          </a:bodyPr>
          <a:lstStyle/>
          <a:p>
            <a:r>
              <a:rPr lang="en-US" altLang="ko-KR"/>
              <a:t>ChiangRai</a:t>
            </a:r>
            <a:endParaRPr lang="ko-KR" altLang="en-US"/>
          </a:p>
        </p:txBody>
      </p:sp>
      <p:sp>
        <p:nvSpPr>
          <p:cNvPr id="23" name="TextBox 22"/>
          <p:cNvSpPr txBox="1"/>
          <p:nvPr/>
        </p:nvSpPr>
        <p:spPr>
          <a:xfrm>
            <a:off x="4788024" y="6309320"/>
            <a:ext cx="4413388" cy="261610"/>
          </a:xfrm>
          <a:prstGeom prst="rect">
            <a:avLst/>
          </a:prstGeom>
          <a:noFill/>
        </p:spPr>
        <p:txBody>
          <a:bodyPr wrap="none" rtlCol="0">
            <a:spAutoFit/>
          </a:bodyPr>
          <a:lstStyle/>
          <a:p>
            <a:r>
              <a:rPr lang="en-US" altLang="ko-KR" sz="1100" dirty="0" smtClean="0"/>
              <a:t>* </a:t>
            </a:r>
            <a:r>
              <a:rPr lang="en-US" altLang="ko-KR" sz="1100" dirty="0" err="1" smtClean="0"/>
              <a:t>Sueng</a:t>
            </a:r>
            <a:r>
              <a:rPr lang="en-US" altLang="ko-KR" sz="1100" dirty="0" smtClean="0"/>
              <a:t> </a:t>
            </a:r>
            <a:r>
              <a:rPr lang="en-US" altLang="ko-KR" sz="1100" dirty="0" err="1" smtClean="0"/>
              <a:t>hui</a:t>
            </a:r>
            <a:r>
              <a:rPr lang="en-US" altLang="ko-KR" sz="1100" dirty="0" smtClean="0"/>
              <a:t> went to hospital each times when other members visited</a:t>
            </a:r>
            <a:endParaRPr lang="ko-KR" altLang="en-US" sz="1100" dirty="0"/>
          </a:p>
        </p:txBody>
      </p:sp>
      <p:pic>
        <p:nvPicPr>
          <p:cNvPr id="24" name="Picture 2" descr="H:\팀회의록(규환노트북망가진이후)\KB_s_en2.jpg"/>
          <p:cNvPicPr>
            <a:picLocks noChangeAspect="1" noChangeArrowheads="1"/>
          </p:cNvPicPr>
          <p:nvPr/>
        </p:nvPicPr>
        <p:blipFill>
          <a:blip r:embed="rId2" cstate="print">
            <a:lum bright="10000"/>
          </a:blip>
          <a:srcRect t="19544" b="26819"/>
          <a:stretch>
            <a:fillRect/>
          </a:stretch>
        </p:blipFill>
        <p:spPr bwMode="auto">
          <a:xfrm>
            <a:off x="5592812" y="2158"/>
            <a:ext cx="1979712" cy="288032"/>
          </a:xfrm>
          <a:prstGeom prst="rect">
            <a:avLst/>
          </a:prstGeom>
          <a:noFill/>
        </p:spPr>
      </p:pic>
      <p:pic>
        <p:nvPicPr>
          <p:cNvPr id="25" name="Picture 6" descr="http://www.ymcachiangmai.org/UserFiles/Image/history/logo_ymca01.jpg"/>
          <p:cNvPicPr>
            <a:picLocks noChangeAspect="1" noChangeArrowheads="1"/>
          </p:cNvPicPr>
          <p:nvPr/>
        </p:nvPicPr>
        <p:blipFill>
          <a:blip r:embed="rId3" cstate="print">
            <a:lum bright="40000"/>
          </a:blip>
          <a:srcRect/>
          <a:stretch>
            <a:fillRect/>
          </a:stretch>
        </p:blipFill>
        <p:spPr bwMode="auto">
          <a:xfrm>
            <a:off x="7572524" y="2159"/>
            <a:ext cx="331448" cy="317442"/>
          </a:xfrm>
          <a:prstGeom prst="rect">
            <a:avLst/>
          </a:prstGeom>
          <a:noFill/>
        </p:spPr>
      </p:pic>
      <p:pic>
        <p:nvPicPr>
          <p:cNvPr id="26" name="Picture 8" descr="http://www.raonatti.org/images/top/logo.jpg"/>
          <p:cNvPicPr>
            <a:picLocks noChangeAspect="1" noChangeArrowheads="1"/>
          </p:cNvPicPr>
          <p:nvPr/>
        </p:nvPicPr>
        <p:blipFill>
          <a:blip r:embed="rId4" cstate="print">
            <a:lum bright="30000"/>
          </a:blip>
          <a:srcRect l="-6562" t="29193"/>
          <a:stretch>
            <a:fillRect/>
          </a:stretch>
        </p:blipFill>
        <p:spPr bwMode="auto">
          <a:xfrm>
            <a:off x="7884368" y="0"/>
            <a:ext cx="1169293" cy="30469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팀회의록(규환노트북망가진이후)\KB_s_en2.jpg"/>
          <p:cNvPicPr>
            <a:picLocks noChangeAspect="1" noChangeArrowheads="1"/>
          </p:cNvPicPr>
          <p:nvPr/>
        </p:nvPicPr>
        <p:blipFill>
          <a:blip r:embed="rId2" cstate="print">
            <a:lum bright="10000"/>
          </a:blip>
          <a:srcRect t="19544" b="26819"/>
          <a:stretch>
            <a:fillRect/>
          </a:stretch>
        </p:blipFill>
        <p:spPr bwMode="auto">
          <a:xfrm>
            <a:off x="5592812" y="2158"/>
            <a:ext cx="1979712" cy="288032"/>
          </a:xfrm>
          <a:prstGeom prst="rect">
            <a:avLst/>
          </a:prstGeom>
          <a:noFill/>
        </p:spPr>
      </p:pic>
      <p:pic>
        <p:nvPicPr>
          <p:cNvPr id="15" name="Picture 6" descr="http://www.ymcachiangmai.org/UserFiles/Image/history/logo_ymca01.jpg"/>
          <p:cNvPicPr>
            <a:picLocks noChangeAspect="1" noChangeArrowheads="1"/>
          </p:cNvPicPr>
          <p:nvPr/>
        </p:nvPicPr>
        <p:blipFill>
          <a:blip r:embed="rId3" cstate="print">
            <a:lum bright="40000"/>
          </a:blip>
          <a:srcRect/>
          <a:stretch>
            <a:fillRect/>
          </a:stretch>
        </p:blipFill>
        <p:spPr bwMode="auto">
          <a:xfrm>
            <a:off x="7572524" y="2159"/>
            <a:ext cx="331448" cy="317442"/>
          </a:xfrm>
          <a:prstGeom prst="rect">
            <a:avLst/>
          </a:prstGeom>
          <a:noFill/>
        </p:spPr>
      </p:pic>
      <p:pic>
        <p:nvPicPr>
          <p:cNvPr id="16" name="Picture 8" descr="http://www.raonatti.org/images/top/logo.jpg"/>
          <p:cNvPicPr>
            <a:picLocks noChangeAspect="1" noChangeArrowheads="1"/>
          </p:cNvPicPr>
          <p:nvPr/>
        </p:nvPicPr>
        <p:blipFill>
          <a:blip r:embed="rId4" cstate="print">
            <a:lum bright="30000"/>
          </a:blip>
          <a:srcRect l="-6562" t="29193"/>
          <a:stretch>
            <a:fillRect/>
          </a:stretch>
        </p:blipFill>
        <p:spPr bwMode="auto">
          <a:xfrm>
            <a:off x="7884368" y="0"/>
            <a:ext cx="1169293" cy="304690"/>
          </a:xfrm>
          <a:prstGeom prst="rect">
            <a:avLst/>
          </a:prstGeom>
          <a:noFill/>
        </p:spPr>
      </p:pic>
      <p:graphicFrame>
        <p:nvGraphicFramePr>
          <p:cNvPr id="4" name="다이어그램 3"/>
          <p:cNvGraphicFramePr/>
          <p:nvPr/>
        </p:nvGraphicFramePr>
        <p:xfrm>
          <a:off x="-21998" y="144016"/>
          <a:ext cx="9144000" cy="68853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다이어그램 4"/>
          <p:cNvGraphicFramePr/>
          <p:nvPr/>
        </p:nvGraphicFramePr>
        <p:xfrm>
          <a:off x="4499992" y="1454304"/>
          <a:ext cx="3744416" cy="172819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8" name="타원 17"/>
          <p:cNvSpPr/>
          <p:nvPr/>
        </p:nvSpPr>
        <p:spPr>
          <a:xfrm>
            <a:off x="3779838" y="1700287"/>
            <a:ext cx="2016125" cy="431800"/>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latinLnBrk="0">
              <a:defRPr/>
            </a:pPr>
            <a:endParaRPr kumimoji="0" lang="ko-KR" altLang="en-US"/>
          </a:p>
        </p:txBody>
      </p:sp>
      <p:sp>
        <p:nvSpPr>
          <p:cNvPr id="19" name="타원 18"/>
          <p:cNvSpPr/>
          <p:nvPr/>
        </p:nvSpPr>
        <p:spPr>
          <a:xfrm>
            <a:off x="3779838" y="2148096"/>
            <a:ext cx="2016125" cy="431800"/>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latinLnBrk="0">
              <a:defRPr/>
            </a:pPr>
            <a:endParaRPr kumimoji="0" lang="ko-KR" altLang="en-US"/>
          </a:p>
        </p:txBody>
      </p:sp>
      <p:sp>
        <p:nvSpPr>
          <p:cNvPr id="20" name="타원 19"/>
          <p:cNvSpPr/>
          <p:nvPr/>
        </p:nvSpPr>
        <p:spPr>
          <a:xfrm>
            <a:off x="6083871" y="2708275"/>
            <a:ext cx="1872505" cy="936625"/>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latinLnBrk="0">
              <a:defRPr/>
            </a:pPr>
            <a:endParaRPr kumimoji="0" lang="ko-KR" altLang="en-US"/>
          </a:p>
        </p:txBody>
      </p:sp>
      <p:sp>
        <p:nvSpPr>
          <p:cNvPr id="21" name="타원 20"/>
          <p:cNvSpPr/>
          <p:nvPr/>
        </p:nvSpPr>
        <p:spPr>
          <a:xfrm>
            <a:off x="6084888" y="5373688"/>
            <a:ext cx="863600" cy="431800"/>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latinLnBrk="0">
              <a:defRPr/>
            </a:pPr>
            <a:endParaRPr kumimoji="0" lang="ko-KR" altLang="en-US"/>
          </a:p>
        </p:txBody>
      </p:sp>
      <p:sp>
        <p:nvSpPr>
          <p:cNvPr id="22" name="타원 21"/>
          <p:cNvSpPr/>
          <p:nvPr/>
        </p:nvSpPr>
        <p:spPr>
          <a:xfrm>
            <a:off x="3780011" y="476672"/>
            <a:ext cx="2016125" cy="360040"/>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latinLnBrk="0">
              <a:defRPr/>
            </a:pPr>
            <a:endParaRPr kumimoji="0" lang="ko-KR"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linds(horizontal)">
                                      <p:cBhvr>
                                        <p:cTn id="20" dur="500"/>
                                        <p:tgtEl>
                                          <p:spTgt spid="1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linds(horizontal)">
                                      <p:cBhvr>
                                        <p:cTn id="26" dur="500"/>
                                        <p:tgtEl>
                                          <p:spTgt spid="21"/>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linds(horizontal)">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18" grpId="0" animBg="1"/>
      <p:bldP spid="19"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2286000" y="857250"/>
            <a:ext cx="6400800" cy="5268913"/>
          </a:xfrm>
        </p:spPr>
        <p:txBody>
          <a:bodyPr/>
          <a:lstStyle/>
          <a:p>
            <a:pPr eaLnBrk="1" hangingPunct="1">
              <a:lnSpc>
                <a:spcPct val="90000"/>
              </a:lnSpc>
              <a:buClr>
                <a:srgbClr val="000000"/>
              </a:buClr>
              <a:buNone/>
            </a:pPr>
            <a:endParaRPr lang="en-US" altLang="ko-KR" sz="2800" b="1" dirty="0" smtClean="0">
              <a:solidFill>
                <a:srgbClr val="042A08"/>
              </a:solidFill>
              <a:ea typeface="굴림" charset="-127"/>
              <a:cs typeface="Angsana New" pitchFamily="18" charset="-34"/>
            </a:endParaRPr>
          </a:p>
          <a:p>
            <a:pPr eaLnBrk="1" hangingPunct="1">
              <a:lnSpc>
                <a:spcPct val="90000"/>
              </a:lnSpc>
              <a:buClr>
                <a:srgbClr val="000000"/>
              </a:buClr>
              <a:buFontTx/>
              <a:buChar char="•"/>
            </a:pPr>
            <a:r>
              <a:rPr lang="en-US" sz="2800" b="1" dirty="0" smtClean="0">
                <a:solidFill>
                  <a:srgbClr val="042A08"/>
                </a:solidFill>
              </a:rPr>
              <a:t>The most impressive activities</a:t>
            </a:r>
            <a:endParaRPr lang="en-US" altLang="ko-KR" sz="2800" b="1" dirty="0" smtClean="0">
              <a:solidFill>
                <a:srgbClr val="042A08"/>
              </a:solidFill>
              <a:ea typeface="굴림" charset="-127"/>
            </a:endParaRPr>
          </a:p>
          <a:p>
            <a:pPr eaLnBrk="1" hangingPunct="1">
              <a:lnSpc>
                <a:spcPct val="90000"/>
              </a:lnSpc>
              <a:buClr>
                <a:srgbClr val="000000"/>
              </a:buClr>
              <a:buNone/>
            </a:pPr>
            <a:r>
              <a:rPr lang="en-US" altLang="ko-KR" sz="2800" b="1" dirty="0" smtClean="0">
                <a:solidFill>
                  <a:srgbClr val="042A08"/>
                </a:solidFill>
                <a:ea typeface="굴림" charset="-127"/>
              </a:rPr>
              <a:t>    - Village home-stay (Tam </a:t>
            </a:r>
            <a:r>
              <a:rPr lang="en-US" altLang="ko-KR" sz="2800" b="1" dirty="0" err="1" smtClean="0">
                <a:solidFill>
                  <a:srgbClr val="042A08"/>
                </a:solidFill>
                <a:ea typeface="굴림" charset="-127"/>
              </a:rPr>
              <a:t>dok</a:t>
            </a:r>
            <a:r>
              <a:rPr lang="en-US" altLang="ko-KR" sz="2800" b="1" dirty="0" smtClean="0">
                <a:solidFill>
                  <a:srgbClr val="042A08"/>
                </a:solidFill>
                <a:ea typeface="굴림" charset="-127"/>
              </a:rPr>
              <a:t> </a:t>
            </a:r>
            <a:r>
              <a:rPr lang="en-US" altLang="ko-KR" sz="2800" b="1" dirty="0" err="1" smtClean="0">
                <a:solidFill>
                  <a:srgbClr val="042A08"/>
                </a:solidFill>
                <a:ea typeface="굴림" charset="-127"/>
              </a:rPr>
              <a:t>kham</a:t>
            </a:r>
            <a:r>
              <a:rPr lang="en-US" altLang="ko-KR" sz="2800" b="1" dirty="0" smtClean="0">
                <a:solidFill>
                  <a:srgbClr val="042A08"/>
                </a:solidFill>
                <a:ea typeface="굴림" charset="-127"/>
              </a:rPr>
              <a:t>)</a:t>
            </a:r>
          </a:p>
          <a:p>
            <a:pPr eaLnBrk="1" hangingPunct="1">
              <a:lnSpc>
                <a:spcPct val="90000"/>
              </a:lnSpc>
              <a:buNone/>
            </a:pPr>
            <a:r>
              <a:rPr lang="en-US" altLang="ko-KR" sz="2800" b="1" dirty="0" smtClean="0">
                <a:solidFill>
                  <a:srgbClr val="042A08"/>
                </a:solidFill>
                <a:ea typeface="굴림" charset="-127"/>
              </a:rPr>
              <a:t>    - Day camp &amp; Language school</a:t>
            </a:r>
          </a:p>
          <a:p>
            <a:pPr eaLnBrk="1" hangingPunct="1">
              <a:lnSpc>
                <a:spcPct val="90000"/>
              </a:lnSpc>
              <a:buNone/>
            </a:pPr>
            <a:r>
              <a:rPr lang="en-US" altLang="ko-KR" sz="2800" b="1" dirty="0" smtClean="0">
                <a:solidFill>
                  <a:srgbClr val="042A08"/>
                </a:solidFill>
                <a:ea typeface="굴림" charset="-127"/>
              </a:rPr>
              <a:t>    - CLP(cleft lip/palate)</a:t>
            </a:r>
          </a:p>
          <a:p>
            <a:pPr eaLnBrk="1" hangingPunct="1">
              <a:lnSpc>
                <a:spcPct val="90000"/>
              </a:lnSpc>
              <a:buFontTx/>
              <a:buChar char="•"/>
            </a:pPr>
            <a:r>
              <a:rPr lang="en-US" altLang="ko-KR" sz="2800" b="1" dirty="0" smtClean="0">
                <a:solidFill>
                  <a:srgbClr val="042A08"/>
                </a:solidFill>
                <a:ea typeface="굴림" charset="-127"/>
              </a:rPr>
              <a:t>Thai Culture</a:t>
            </a:r>
          </a:p>
          <a:p>
            <a:pPr eaLnBrk="1" hangingPunct="1">
              <a:lnSpc>
                <a:spcPct val="90000"/>
              </a:lnSpc>
              <a:buFontTx/>
              <a:buChar char="•"/>
            </a:pPr>
            <a:r>
              <a:rPr lang="en-US" altLang="ko-KR" sz="2800" b="1" dirty="0" smtClean="0">
                <a:solidFill>
                  <a:srgbClr val="042A08"/>
                </a:solidFill>
              </a:rPr>
              <a:t>Expectation &amp; Things made us grew up</a:t>
            </a:r>
            <a:endParaRPr lang="th-TH" altLang="ko-KR" sz="2800" b="1" dirty="0" smtClean="0">
              <a:solidFill>
                <a:srgbClr val="042A08"/>
              </a:solidFill>
            </a:endParaRPr>
          </a:p>
        </p:txBody>
      </p:sp>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rgbClr val="FFFFFF"/>
              </a:solidFill>
              <a:ea typeface="굴림" charset="-127"/>
              <a:cs typeface="Angsana New" pitchFamily="18" charset="-34"/>
            </a:endParaRPr>
          </a:p>
        </p:txBody>
      </p:sp>
      <p:sp>
        <p:nvSpPr>
          <p:cNvPr id="8196" name="Rectangle 8"/>
          <p:cNvSpPr>
            <a:spLocks noChangeArrowheads="1"/>
          </p:cNvSpPr>
          <p:nvPr/>
        </p:nvSpPr>
        <p:spPr bwMode="auto">
          <a:xfrm>
            <a:off x="827088" y="908050"/>
            <a:ext cx="936625" cy="4608513"/>
          </a:xfrm>
          <a:prstGeom prst="rect">
            <a:avLst/>
          </a:prstGeom>
          <a:solidFill>
            <a:srgbClr val="68AA50"/>
          </a:solidFill>
          <a:ln w="9525">
            <a:solidFill>
              <a:srgbClr val="68AA50"/>
            </a:solidFill>
            <a:miter lim="800000"/>
            <a:headEnd/>
            <a:tailEnd/>
          </a:ln>
        </p:spPr>
        <p:txBody>
          <a:bodyPr wrap="none" anchor="ctr"/>
          <a:lstStyle/>
          <a:p>
            <a:endParaRPr lang="th-TH" altLang="ko-KR"/>
          </a:p>
        </p:txBody>
      </p:sp>
      <p:sp>
        <p:nvSpPr>
          <p:cNvPr id="8197" name="Title 1"/>
          <p:cNvSpPr>
            <a:spLocks noGrp="1"/>
          </p:cNvSpPr>
          <p:nvPr>
            <p:ph type="title"/>
          </p:nvPr>
        </p:nvSpPr>
        <p:spPr>
          <a:xfrm>
            <a:off x="1116013" y="404813"/>
            <a:ext cx="358775" cy="5229225"/>
          </a:xfrm>
        </p:spPr>
        <p:txBody>
          <a:bodyPr/>
          <a:lstStyle/>
          <a:p>
            <a:pPr eaLnBrk="1" hangingPunct="1"/>
            <a:r>
              <a:rPr lang="en-US" altLang="ko-KR" sz="3600" b="1" dirty="0" smtClean="0">
                <a:ea typeface="굴림" charset="-127"/>
              </a:rPr>
              <a:t>Contents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rgbClr val="FFFFFF"/>
              </a:solidFill>
              <a:ea typeface="굴림" charset="-127"/>
              <a:cs typeface="Angsana New" pitchFamily="18" charset="-34"/>
            </a:endParaRPr>
          </a:p>
        </p:txBody>
      </p:sp>
      <p:pic>
        <p:nvPicPr>
          <p:cNvPr id="13" name="그림 12"/>
          <p:cNvPicPr>
            <a:picLocks noChangeAspect="1"/>
          </p:cNvPicPr>
          <p:nvPr/>
        </p:nvPicPr>
        <p:blipFill rotWithShape="1">
          <a:blip r:embed="rId2" cstate="print">
            <a:extLst>
              <a:ext uri="{BEBA8EAE-BF5A-486C-A8C5-ECC9F3942E4B}"/>
              <a:ext uri="{28A0092B-C50C-407E-A947-70E740481C1C}"/>
            </a:extLst>
          </a:blip>
          <a:srcRect l="5357" r="3494"/>
          <a:stretch/>
        </p:blipFill>
        <p:spPr>
          <a:xfrm>
            <a:off x="2631164" y="1200277"/>
            <a:ext cx="3741036" cy="4522599"/>
          </a:xfrm>
          <a:prstGeom prst="rect">
            <a:avLst/>
          </a:prstGeom>
          <a:effectLst>
            <a:softEdge rad="127000"/>
          </a:effectLst>
        </p:spPr>
      </p:pic>
      <p:sp>
        <p:nvSpPr>
          <p:cNvPr id="20484" name="Rectangle 4"/>
          <p:cNvSpPr>
            <a:spLocks noGrp="1"/>
          </p:cNvSpPr>
          <p:nvPr>
            <p:ph type="title"/>
          </p:nvPr>
        </p:nvSpPr>
        <p:spPr>
          <a:xfrm>
            <a:off x="395288" y="2997200"/>
            <a:ext cx="8229600" cy="1143000"/>
          </a:xfrm>
        </p:spPr>
        <p:txBody>
          <a:bodyPr/>
          <a:lstStyle/>
          <a:p>
            <a:pPr eaLnBrk="1" hangingPunct="1">
              <a:lnSpc>
                <a:spcPct val="90000"/>
              </a:lnSpc>
            </a:pPr>
            <a:r>
              <a:rPr lang="en-US" altLang="ko-KR" b="1" dirty="0" smtClean="0">
                <a:solidFill>
                  <a:srgbClr val="FFFF00"/>
                </a:solidFill>
                <a:ea typeface="굴림" charset="-127"/>
              </a:rPr>
              <a:t>Village home-stay</a:t>
            </a:r>
            <a:br>
              <a:rPr lang="en-US" altLang="ko-KR" b="1" dirty="0" smtClean="0">
                <a:solidFill>
                  <a:srgbClr val="FFFF00"/>
                </a:solidFill>
                <a:ea typeface="굴림" charset="-127"/>
              </a:rPr>
            </a:br>
            <a:r>
              <a:rPr lang="en-US" altLang="ko-KR" b="1" dirty="0" smtClean="0">
                <a:solidFill>
                  <a:srgbClr val="FFFF00"/>
                </a:solidFill>
                <a:ea typeface="굴림" charset="-127"/>
              </a:rPr>
              <a:t>(Tam </a:t>
            </a:r>
            <a:r>
              <a:rPr lang="en-US" altLang="ko-KR" b="1" dirty="0" err="1" smtClean="0">
                <a:solidFill>
                  <a:srgbClr val="FFFF00"/>
                </a:solidFill>
                <a:ea typeface="굴림" charset="-127"/>
              </a:rPr>
              <a:t>dok</a:t>
            </a:r>
            <a:r>
              <a:rPr lang="en-US" altLang="ko-KR" b="1" dirty="0" smtClean="0">
                <a:solidFill>
                  <a:srgbClr val="FFFF00"/>
                </a:solidFill>
                <a:ea typeface="굴림" charset="-127"/>
              </a:rPr>
              <a:t> </a:t>
            </a:r>
            <a:r>
              <a:rPr lang="en-US" altLang="ko-KR" b="1" dirty="0" err="1" smtClean="0">
                <a:solidFill>
                  <a:srgbClr val="FFFF00"/>
                </a:solidFill>
                <a:ea typeface="굴림" charset="-127"/>
              </a:rPr>
              <a:t>kham</a:t>
            </a:r>
            <a:r>
              <a:rPr lang="en-US" altLang="ko-KR" b="1" dirty="0" smtClean="0">
                <a:solidFill>
                  <a:srgbClr val="FFFF00"/>
                </a:solidFill>
                <a:ea typeface="굴림" charset="-127"/>
              </a:rPr>
              <a:t>)</a:t>
            </a:r>
            <a:endParaRPr lang="th-TH" altLang="ko-KR" b="1" dirty="0" smtClean="0">
              <a:solidFill>
                <a:srgbClr val="FFFF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100013"/>
            <a:ext cx="8229600" cy="1143001"/>
          </a:xfrm>
        </p:spPr>
        <p:txBody>
          <a:bodyPr/>
          <a:lstStyle/>
          <a:p>
            <a:pPr eaLnBrk="1" hangingPunct="1"/>
            <a:r>
              <a:rPr lang="en-US" altLang="ko-KR" b="1" dirty="0" smtClean="0">
                <a:solidFill>
                  <a:srgbClr val="042A08"/>
                </a:solidFill>
                <a:ea typeface="굴림" charset="-127"/>
              </a:rPr>
              <a:t>Village home-stay</a:t>
            </a:r>
            <a:r>
              <a:rPr lang="en-US" altLang="ko-KR" sz="3200" b="1" dirty="0" smtClean="0">
                <a:solidFill>
                  <a:srgbClr val="042A08"/>
                </a:solidFill>
                <a:ea typeface="굴림" charset="-127"/>
              </a:rPr>
              <a:t>(Tam </a:t>
            </a:r>
            <a:r>
              <a:rPr lang="en-US" altLang="ko-KR" sz="3200" b="1" dirty="0" err="1" smtClean="0">
                <a:solidFill>
                  <a:srgbClr val="042A08"/>
                </a:solidFill>
                <a:ea typeface="굴림" charset="-127"/>
              </a:rPr>
              <a:t>dok</a:t>
            </a:r>
            <a:r>
              <a:rPr lang="en-US" altLang="ko-KR" sz="3200" b="1" dirty="0" smtClean="0">
                <a:solidFill>
                  <a:srgbClr val="042A08"/>
                </a:solidFill>
                <a:ea typeface="굴림" charset="-127"/>
              </a:rPr>
              <a:t> </a:t>
            </a:r>
            <a:r>
              <a:rPr lang="en-US" altLang="ko-KR" sz="3200" b="1" dirty="0" err="1" smtClean="0">
                <a:solidFill>
                  <a:srgbClr val="042A08"/>
                </a:solidFill>
                <a:ea typeface="굴림" charset="-127"/>
              </a:rPr>
              <a:t>kham</a:t>
            </a:r>
            <a:r>
              <a:rPr lang="en-US" altLang="ko-KR" sz="3200" b="1" dirty="0" smtClean="0">
                <a:solidFill>
                  <a:srgbClr val="042A08"/>
                </a:solidFill>
                <a:ea typeface="굴림" charset="-127"/>
              </a:rPr>
              <a:t>)</a:t>
            </a:r>
          </a:p>
        </p:txBody>
      </p:sp>
      <p:sp>
        <p:nvSpPr>
          <p:cNvPr id="21507" name="Content Placeholder 2"/>
          <p:cNvSpPr>
            <a:spLocks noGrp="1"/>
          </p:cNvSpPr>
          <p:nvPr>
            <p:ph idx="1"/>
          </p:nvPr>
        </p:nvSpPr>
        <p:spPr>
          <a:xfrm>
            <a:off x="468312" y="880517"/>
            <a:ext cx="8675688" cy="360000"/>
          </a:xfrm>
        </p:spPr>
        <p:txBody>
          <a:bodyPr>
            <a:noAutofit/>
          </a:bodyPr>
          <a:lstStyle/>
          <a:p>
            <a:pPr eaLnBrk="1" hangingPunct="1">
              <a:buFontTx/>
              <a:buChar char="-"/>
            </a:pPr>
            <a:r>
              <a:rPr lang="en-US" altLang="ko-KR" sz="2600" dirty="0" smtClean="0">
                <a:ea typeface="굴림" charset="-127"/>
              </a:rPr>
              <a:t>We stayed there for 4days 3night. we will stay there 2 more month.</a:t>
            </a:r>
          </a:p>
          <a:p>
            <a:pPr eaLnBrk="1" hangingPunct="1">
              <a:buFontTx/>
              <a:buChar char="-"/>
            </a:pPr>
            <a:r>
              <a:rPr lang="en-US" altLang="ko-KR" sz="2600" dirty="0" smtClean="0">
                <a:ea typeface="굴림" charset="-127"/>
              </a:rPr>
              <a:t>Farming, Market, School</a:t>
            </a:r>
          </a:p>
        </p:txBody>
      </p:sp>
      <p:sp>
        <p:nvSpPr>
          <p:cNvPr id="21508" name="AutoShape 9"/>
          <p:cNvSpPr>
            <a:spLocks noChangeArrowheads="1"/>
          </p:cNvSpPr>
          <p:nvPr/>
        </p:nvSpPr>
        <p:spPr bwMode="auto">
          <a:xfrm>
            <a:off x="250825" y="2214554"/>
            <a:ext cx="8642350" cy="4526815"/>
          </a:xfrm>
          <a:prstGeom prst="roundRect">
            <a:avLst>
              <a:gd name="adj" fmla="val 16667"/>
            </a:avLst>
          </a:prstGeom>
          <a:noFill/>
          <a:ln w="57150">
            <a:solidFill>
              <a:srgbClr val="042A08"/>
            </a:solidFill>
            <a:round/>
            <a:headEnd/>
            <a:tailEnd/>
          </a:ln>
        </p:spPr>
        <p:txBody>
          <a:bodyPr wrap="none" anchor="ctr"/>
          <a:lstStyle/>
          <a:p>
            <a:endParaRPr lang="th-TH" altLang="ko-KR"/>
          </a:p>
        </p:txBody>
      </p:sp>
      <p:pic>
        <p:nvPicPr>
          <p:cNvPr id="21509" name="Picture 2" descr="G:\THAILAND\666\DSC06240.JPG"/>
          <p:cNvPicPr>
            <a:picLocks noChangeAspect="1" noChangeArrowheads="1"/>
          </p:cNvPicPr>
          <p:nvPr/>
        </p:nvPicPr>
        <p:blipFill>
          <a:blip r:embed="rId3" cstate="print"/>
          <a:srcRect/>
          <a:stretch>
            <a:fillRect/>
          </a:stretch>
        </p:blipFill>
        <p:spPr bwMode="auto">
          <a:xfrm>
            <a:off x="827088" y="2234456"/>
            <a:ext cx="2951162" cy="4435475"/>
          </a:xfrm>
          <a:prstGeom prst="rect">
            <a:avLst/>
          </a:prstGeom>
          <a:noFill/>
          <a:ln w="9525">
            <a:noFill/>
            <a:miter lim="800000"/>
            <a:headEnd/>
            <a:tailEnd/>
          </a:ln>
        </p:spPr>
      </p:pic>
      <p:pic>
        <p:nvPicPr>
          <p:cNvPr id="21510" name="Picture 3" descr="G:\THAILAND\666\DSC06243.JPG"/>
          <p:cNvPicPr>
            <a:picLocks noChangeAspect="1" noChangeArrowheads="1"/>
          </p:cNvPicPr>
          <p:nvPr/>
        </p:nvPicPr>
        <p:blipFill>
          <a:blip r:embed="rId4" cstate="print"/>
          <a:srcRect t="19112"/>
          <a:stretch>
            <a:fillRect/>
          </a:stretch>
        </p:blipFill>
        <p:spPr bwMode="auto">
          <a:xfrm>
            <a:off x="3768725" y="2205881"/>
            <a:ext cx="4548188" cy="2447925"/>
          </a:xfrm>
          <a:prstGeom prst="rect">
            <a:avLst/>
          </a:prstGeom>
          <a:noFill/>
          <a:ln w="9525">
            <a:noFill/>
            <a:miter lim="800000"/>
            <a:headEnd/>
            <a:tailEnd/>
          </a:ln>
        </p:spPr>
      </p:pic>
      <p:pic>
        <p:nvPicPr>
          <p:cNvPr id="21511" name="Picture 4" descr="G:\THAILAND\666\DSC06395.JPG"/>
          <p:cNvPicPr>
            <a:picLocks noChangeAspect="1" noChangeArrowheads="1"/>
          </p:cNvPicPr>
          <p:nvPr/>
        </p:nvPicPr>
        <p:blipFill>
          <a:blip r:embed="rId5" cstate="print"/>
          <a:srcRect t="13655"/>
          <a:stretch>
            <a:fillRect/>
          </a:stretch>
        </p:blipFill>
        <p:spPr bwMode="auto">
          <a:xfrm>
            <a:off x="3779838" y="4364881"/>
            <a:ext cx="4032250" cy="2317750"/>
          </a:xfrm>
          <a:prstGeom prst="rect">
            <a:avLst/>
          </a:prstGeom>
          <a:noFill/>
          <a:ln w="9525">
            <a:noFill/>
            <a:miter lim="800000"/>
            <a:headEnd/>
            <a:tailEnd/>
          </a:ln>
        </p:spPr>
      </p:pic>
      <p:sp>
        <p:nvSpPr>
          <p:cNvPr id="8" name="TextBox 7"/>
          <p:cNvSpPr txBox="1"/>
          <p:nvPr/>
        </p:nvSpPr>
        <p:spPr>
          <a:xfrm>
            <a:off x="323850" y="3933081"/>
            <a:ext cx="8532813" cy="954088"/>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lgn="ctr">
              <a:defRPr/>
            </a:pPr>
            <a:r>
              <a:rPr lang="en-US" altLang="ko-KR" sz="2800" dirty="0"/>
              <a:t>It made us feel better to know where to set the standard of happiness.</a:t>
            </a:r>
            <a:endParaRPr lang="ko-KR"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2479</TotalTime>
  <Words>927</Words>
  <Application>Microsoft Office PowerPoint</Application>
  <PresentationFormat>On-screen Show (4:3)</PresentationFormat>
  <Paragraphs>238</Paragraphs>
  <Slides>33</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굴림</vt:lpstr>
      <vt:lpstr>Arial</vt:lpstr>
      <vt:lpstr>나눔손글씨 펜</vt:lpstr>
      <vt:lpstr>Angsana New</vt:lpstr>
      <vt:lpstr>Calibri</vt:lpstr>
      <vt:lpstr>맑은 고딕</vt:lpstr>
      <vt:lpstr>SimSun-PUA</vt:lpstr>
      <vt:lpstr>Cordia New</vt:lpstr>
      <vt:lpstr>Wingdings</vt:lpstr>
      <vt:lpstr>Office Theme</vt:lpstr>
      <vt:lpstr>Slide 1</vt:lpstr>
      <vt:lpstr>Slide 2</vt:lpstr>
      <vt:lpstr>Slide 3</vt:lpstr>
      <vt:lpstr>Schedule Table</vt:lpstr>
      <vt:lpstr>APRIL</vt:lpstr>
      <vt:lpstr>Slide 6</vt:lpstr>
      <vt:lpstr>Contents</vt:lpstr>
      <vt:lpstr>Village home-stay (Tam dok kham)</vt:lpstr>
      <vt:lpstr>Village home-stay(Tam dok kham)</vt:lpstr>
      <vt:lpstr>Day camp &amp; Language school</vt:lpstr>
      <vt:lpstr>Day camp</vt:lpstr>
      <vt:lpstr>Language school</vt:lpstr>
      <vt:lpstr>CLP (Cleft lip / palate)</vt:lpstr>
      <vt:lpstr>Slide 14</vt:lpstr>
      <vt:lpstr>Fund raising</vt:lpstr>
      <vt:lpstr>Visiting(hospital, houses)</vt:lpstr>
      <vt:lpstr>CLP family camp</vt:lpstr>
      <vt:lpstr>CLP Hill tribe Home-stay</vt:lpstr>
      <vt:lpstr>Thai culture</vt:lpstr>
      <vt:lpstr>Culture</vt:lpstr>
      <vt:lpstr>Culture</vt:lpstr>
      <vt:lpstr>Culture</vt:lpstr>
      <vt:lpstr>Culture</vt:lpstr>
      <vt:lpstr>Slide 24</vt:lpstr>
      <vt:lpstr>Expectation &amp; things made grew us up</vt:lpstr>
      <vt:lpstr>Expectation &amp; things made grew us up</vt:lpstr>
      <vt:lpstr>Expectation &amp; things made grew us up</vt:lpstr>
      <vt:lpstr>Expectation &amp; things made grew us up</vt:lpstr>
      <vt:lpstr>Expectation &amp; things made grew us up</vt:lpstr>
      <vt:lpstr>Expectation &amp; things made grew us up</vt:lpstr>
      <vt:lpstr>Our resolution for rest of 3months</vt:lpstr>
      <vt:lpstr>Slide 32</vt:lpstr>
      <vt:lpstr>Slide 33</vt:lpstr>
    </vt:vector>
  </TitlesOfParts>
  <Company>wow.com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Raonatti 7th Thai team</dc:title>
  <dc:creator>wow</dc:creator>
  <cp:lastModifiedBy>user</cp:lastModifiedBy>
  <cp:revision>240</cp:revision>
  <dcterms:created xsi:type="dcterms:W3CDTF">2012-04-11T15:13:25Z</dcterms:created>
  <dcterms:modified xsi:type="dcterms:W3CDTF">2012-05-14T12:50:57Z</dcterms:modified>
</cp:coreProperties>
</file>