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0" r:id="rId2"/>
    <p:sldId id="357" r:id="rId3"/>
    <p:sldId id="347" r:id="rId4"/>
    <p:sldId id="282" r:id="rId5"/>
    <p:sldId id="348" r:id="rId6"/>
    <p:sldId id="339" r:id="rId7"/>
    <p:sldId id="293" r:id="rId8"/>
    <p:sldId id="294" r:id="rId9"/>
    <p:sldId id="295" r:id="rId10"/>
    <p:sldId id="296" r:id="rId11"/>
    <p:sldId id="303" r:id="rId12"/>
    <p:sldId id="317" r:id="rId13"/>
    <p:sldId id="273" r:id="rId14"/>
    <p:sldId id="286" r:id="rId15"/>
    <p:sldId id="285" r:id="rId16"/>
    <p:sldId id="312" r:id="rId17"/>
    <p:sldId id="345" r:id="rId18"/>
    <p:sldId id="346" r:id="rId19"/>
    <p:sldId id="318" r:id="rId20"/>
    <p:sldId id="337" r:id="rId21"/>
    <p:sldId id="335" r:id="rId22"/>
    <p:sldId id="334" r:id="rId23"/>
    <p:sldId id="338" r:id="rId24"/>
    <p:sldId id="336" r:id="rId25"/>
    <p:sldId id="258" r:id="rId26"/>
  </p:sldIdLst>
  <p:sldSz cx="9144000" cy="6858000" type="screen4x3"/>
  <p:notesSz cx="6858000" cy="9144000"/>
  <p:embeddedFontLst>
    <p:embeddedFont>
      <p:font typeface="맑은 고딕" pitchFamily="50" charset="-127"/>
      <p:regular r:id="rId28"/>
      <p:bold r:id="rId29"/>
    </p:embeddedFont>
    <p:embeddedFont>
      <p:font typeface="헤움네츄럴페이스132" pitchFamily="18" charset="-127"/>
      <p:regular r:id="rId30"/>
    </p:embeddedFont>
    <p:embeddedFont>
      <p:font typeface="나눔손글씨 펜" charset="-127"/>
      <p:regular r:id="rId31"/>
    </p:embeddedFont>
    <p:embeddedFont>
      <p:font typeface="Tw Cen MT" pitchFamily="34" charset="0"/>
      <p:regular r:id="rId32"/>
      <p:bold r:id="rId33"/>
      <p:italic r:id="rId34"/>
      <p:boldItalic r:id="rId35"/>
    </p:embeddedFont>
    <p:embeddedFont>
      <p:font typeface="나눔고딕 ExtraBold" charset="-127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C02"/>
    <a:srgbClr val="00DE64"/>
    <a:srgbClr val="E8246A"/>
    <a:srgbClr val="CA0240"/>
    <a:srgbClr val="FF0066"/>
    <a:srgbClr val="73F19A"/>
    <a:srgbClr val="96F4B3"/>
    <a:srgbClr val="68F898"/>
    <a:srgbClr val="FDD9B5"/>
    <a:srgbClr val="FF740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8" autoAdjust="0"/>
    <p:restoredTop sz="92692" autoAdjust="0"/>
  </p:normalViewPr>
  <p:slideViewPr>
    <p:cSldViewPr>
      <p:cViewPr>
        <p:scale>
          <a:sx n="68" d="100"/>
          <a:sy n="68" d="100"/>
        </p:scale>
        <p:origin x="-816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62993-6CAA-4B64-AB9C-BC76A2D11C1C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702D8586-1D26-4597-9238-415F95553EA2}">
      <dgm:prSet phldrT="[텍스트]"/>
      <dgm:spPr/>
      <dgm:t>
        <a:bodyPr/>
        <a:lstStyle/>
        <a:p>
          <a:pPr latinLnBrk="1"/>
          <a:r>
            <a:rPr lang="en-US" altLang="ko-KR" dirty="0" smtClean="0"/>
            <a:t>Culture</a:t>
          </a:r>
          <a:endParaRPr lang="ko-KR" altLang="en-US" dirty="0"/>
        </a:p>
      </dgm:t>
    </dgm:pt>
    <dgm:pt modelId="{1E5C73CA-159A-461C-A1D5-E3B5489B6397}" type="parTrans" cxnId="{9E62C17A-3522-4A78-886E-215A14B55B03}">
      <dgm:prSet/>
      <dgm:spPr/>
      <dgm:t>
        <a:bodyPr/>
        <a:lstStyle/>
        <a:p>
          <a:pPr latinLnBrk="1"/>
          <a:endParaRPr lang="ko-KR" altLang="en-US"/>
        </a:p>
      </dgm:t>
    </dgm:pt>
    <dgm:pt modelId="{A6D06E8A-D313-40CA-9BF2-2864EEE5009C}" type="sibTrans" cxnId="{9E62C17A-3522-4A78-886E-215A14B55B03}">
      <dgm:prSet/>
      <dgm:spPr/>
      <dgm:t>
        <a:bodyPr/>
        <a:lstStyle/>
        <a:p>
          <a:pPr latinLnBrk="1"/>
          <a:endParaRPr lang="ko-KR" altLang="en-US"/>
        </a:p>
      </dgm:t>
    </dgm:pt>
    <dgm:pt modelId="{6A55E158-228F-4E63-8A9E-C846F0D713AB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C95D1462-B3D6-40A8-96A1-4AA1C1F3AD01}" type="parTrans" cxnId="{DD131838-78C8-40AA-BF13-405C4531DED4}">
      <dgm:prSet/>
      <dgm:spPr/>
      <dgm:t>
        <a:bodyPr/>
        <a:lstStyle/>
        <a:p>
          <a:pPr latinLnBrk="1"/>
          <a:endParaRPr lang="ko-KR" altLang="en-US"/>
        </a:p>
      </dgm:t>
    </dgm:pt>
    <dgm:pt modelId="{DD8074C1-C2B1-4A4F-931E-9F841A7DD0F5}" type="sibTrans" cxnId="{DD131838-78C8-40AA-BF13-405C4531DED4}">
      <dgm:prSet/>
      <dgm:spPr/>
      <dgm:t>
        <a:bodyPr/>
        <a:lstStyle/>
        <a:p>
          <a:pPr latinLnBrk="1"/>
          <a:endParaRPr lang="ko-KR" altLang="en-US"/>
        </a:p>
      </dgm:t>
    </dgm:pt>
    <dgm:pt modelId="{9706391D-E7B3-4279-A9F6-C6534292DEF4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58835DF3-9257-4CDE-974A-F799D9A9825A}" type="parTrans" cxnId="{7C773953-8399-4B93-8F22-3D4780148616}">
      <dgm:prSet/>
      <dgm:spPr/>
      <dgm:t>
        <a:bodyPr/>
        <a:lstStyle/>
        <a:p>
          <a:pPr latinLnBrk="1"/>
          <a:endParaRPr lang="ko-KR" altLang="en-US"/>
        </a:p>
      </dgm:t>
    </dgm:pt>
    <dgm:pt modelId="{6A6A1C25-7BFF-453A-8AAC-774F477891B0}" type="sibTrans" cxnId="{7C773953-8399-4B93-8F22-3D4780148616}">
      <dgm:prSet/>
      <dgm:spPr/>
      <dgm:t>
        <a:bodyPr/>
        <a:lstStyle/>
        <a:p>
          <a:pPr latinLnBrk="1"/>
          <a:endParaRPr lang="ko-KR" altLang="en-US"/>
        </a:p>
      </dgm:t>
    </dgm:pt>
    <dgm:pt modelId="{AA279013-92DC-4CFF-A63E-8CD4C956C74F}">
      <dgm:prSet phldrT="[텍스트]"/>
      <dgm:spPr/>
      <dgm:t>
        <a:bodyPr/>
        <a:lstStyle/>
        <a:p>
          <a:pPr latinLnBrk="1"/>
          <a:r>
            <a:rPr lang="en-US" altLang="ko-KR" dirty="0" smtClean="0"/>
            <a:t>Share</a:t>
          </a:r>
          <a:endParaRPr lang="ko-KR" altLang="en-US" dirty="0"/>
        </a:p>
      </dgm:t>
    </dgm:pt>
    <dgm:pt modelId="{6545719C-357D-4A75-881A-91C902A20BBA}" type="parTrans" cxnId="{44309466-4A0F-4D8A-8C7D-82F083FEBCC5}">
      <dgm:prSet/>
      <dgm:spPr/>
      <dgm:t>
        <a:bodyPr/>
        <a:lstStyle/>
        <a:p>
          <a:pPr latinLnBrk="1"/>
          <a:endParaRPr lang="ko-KR" altLang="en-US"/>
        </a:p>
      </dgm:t>
    </dgm:pt>
    <dgm:pt modelId="{2B50363F-389B-476B-A19D-BA8A55078F47}" type="sibTrans" cxnId="{44309466-4A0F-4D8A-8C7D-82F083FEBCC5}">
      <dgm:prSet/>
      <dgm:spPr/>
      <dgm:t>
        <a:bodyPr/>
        <a:lstStyle/>
        <a:p>
          <a:pPr latinLnBrk="1"/>
          <a:endParaRPr lang="ko-KR" altLang="en-US"/>
        </a:p>
      </dgm:t>
    </dgm:pt>
    <dgm:pt modelId="{7BA30030-AFC5-4EB3-9C5D-B87C24A6C653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여름학교</a:t>
          </a:r>
          <a:endParaRPr lang="ko-KR" altLang="en-US" sz="1400" dirty="0"/>
        </a:p>
      </dgm:t>
    </dgm:pt>
    <dgm:pt modelId="{C53B78DD-D5D5-4582-896F-DD26E4BDAC07}" type="parTrans" cxnId="{8C68297F-309F-4273-9098-E19AB14D7515}">
      <dgm:prSet/>
      <dgm:spPr/>
      <dgm:t>
        <a:bodyPr/>
        <a:lstStyle/>
        <a:p>
          <a:pPr latinLnBrk="1"/>
          <a:endParaRPr lang="ko-KR" altLang="en-US"/>
        </a:p>
      </dgm:t>
    </dgm:pt>
    <dgm:pt modelId="{18329870-80CF-4899-B202-09147F07CA80}" type="sibTrans" cxnId="{8C68297F-309F-4273-9098-E19AB14D7515}">
      <dgm:prSet/>
      <dgm:spPr/>
      <dgm:t>
        <a:bodyPr/>
        <a:lstStyle/>
        <a:p>
          <a:pPr latinLnBrk="1"/>
          <a:endParaRPr lang="ko-KR" altLang="en-US"/>
        </a:p>
      </dgm:t>
    </dgm:pt>
    <dgm:pt modelId="{363101AE-AEC2-45E6-B43C-F733E488B602}">
      <dgm:prSet phldrT="[텍스트]"/>
      <dgm:spPr/>
      <dgm:t>
        <a:bodyPr/>
        <a:lstStyle/>
        <a:p>
          <a:pPr latinLnBrk="1"/>
          <a:r>
            <a:rPr lang="en-US" altLang="ko-KR" dirty="0" smtClean="0"/>
            <a:t>Community Organization</a:t>
          </a:r>
          <a:endParaRPr lang="ko-KR" altLang="en-US" dirty="0"/>
        </a:p>
      </dgm:t>
    </dgm:pt>
    <dgm:pt modelId="{80E8AC12-0893-4B4A-AE10-AFA6A28D47BD}" type="parTrans" cxnId="{1A3DD2F8-BEA8-4865-9CE6-EB9179343374}">
      <dgm:prSet/>
      <dgm:spPr/>
      <dgm:t>
        <a:bodyPr/>
        <a:lstStyle/>
        <a:p>
          <a:pPr latinLnBrk="1"/>
          <a:endParaRPr lang="ko-KR" altLang="en-US"/>
        </a:p>
      </dgm:t>
    </dgm:pt>
    <dgm:pt modelId="{582FBB6A-7837-4C56-A9C6-7679F005B834}" type="sibTrans" cxnId="{1A3DD2F8-BEA8-4865-9CE6-EB9179343374}">
      <dgm:prSet/>
      <dgm:spPr/>
      <dgm:t>
        <a:bodyPr/>
        <a:lstStyle/>
        <a:p>
          <a:pPr latinLnBrk="1"/>
          <a:endParaRPr lang="ko-KR" altLang="en-US"/>
        </a:p>
      </dgm:t>
    </dgm:pt>
    <dgm:pt modelId="{156980DB-7CE2-48C8-A34C-EEA203C5D14D}">
      <dgm:prSet phldrT="[텍스트]" custT="1"/>
      <dgm:spPr/>
      <dgm:t>
        <a:bodyPr/>
        <a:lstStyle/>
        <a:p>
          <a:pPr latinLnBrk="1"/>
          <a:r>
            <a:rPr lang="ko-KR" altLang="en-US" sz="1250" dirty="0" smtClean="0"/>
            <a:t>아우로라</a:t>
          </a:r>
          <a:endParaRPr lang="ko-KR" altLang="en-US" sz="1250" dirty="0"/>
        </a:p>
      </dgm:t>
    </dgm:pt>
    <dgm:pt modelId="{B9A82C98-B5ED-4A04-BC92-4CAD6A500B00}" type="parTrans" cxnId="{F5D8B7FC-D78E-4140-B829-CE679375C411}">
      <dgm:prSet/>
      <dgm:spPr/>
      <dgm:t>
        <a:bodyPr/>
        <a:lstStyle/>
        <a:p>
          <a:pPr latinLnBrk="1"/>
          <a:endParaRPr lang="ko-KR" altLang="en-US"/>
        </a:p>
      </dgm:t>
    </dgm:pt>
    <dgm:pt modelId="{859C38CE-F5B6-477B-92F5-E0B764600CC8}" type="sibTrans" cxnId="{F5D8B7FC-D78E-4140-B829-CE679375C411}">
      <dgm:prSet/>
      <dgm:spPr/>
      <dgm:t>
        <a:bodyPr/>
        <a:lstStyle/>
        <a:p>
          <a:pPr latinLnBrk="1"/>
          <a:endParaRPr lang="ko-KR" altLang="en-US"/>
        </a:p>
      </dgm:t>
    </dgm:pt>
    <dgm:pt modelId="{BC20C565-1FB2-4622-9022-AECBF1947554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홈스테이</a:t>
          </a:r>
          <a:endParaRPr lang="ko-KR" altLang="en-US" sz="1400" dirty="0"/>
        </a:p>
      </dgm:t>
    </dgm:pt>
    <dgm:pt modelId="{7752059B-56E2-410F-A86F-F0C53ADF25F3}" type="parTrans" cxnId="{3EEE5CEE-A6B7-4387-A7CD-4CCAA2D42014}">
      <dgm:prSet/>
      <dgm:spPr/>
      <dgm:t>
        <a:bodyPr/>
        <a:lstStyle/>
        <a:p>
          <a:pPr latinLnBrk="1"/>
          <a:endParaRPr lang="ko-KR" altLang="en-US"/>
        </a:p>
      </dgm:t>
    </dgm:pt>
    <dgm:pt modelId="{40A7872B-DE7F-4DAE-9D03-1CF585A9D39F}" type="sibTrans" cxnId="{3EEE5CEE-A6B7-4387-A7CD-4CCAA2D42014}">
      <dgm:prSet/>
      <dgm:spPr/>
      <dgm:t>
        <a:bodyPr/>
        <a:lstStyle/>
        <a:p>
          <a:pPr latinLnBrk="1"/>
          <a:endParaRPr lang="ko-KR" altLang="en-US"/>
        </a:p>
      </dgm:t>
    </dgm:pt>
    <dgm:pt modelId="{51FA9197-662E-4A10-8E4F-49AFE19CADC1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캠페인</a:t>
          </a:r>
          <a:endParaRPr lang="ko-KR" altLang="en-US" sz="1400" dirty="0"/>
        </a:p>
      </dgm:t>
    </dgm:pt>
    <dgm:pt modelId="{F4610E41-E962-415E-AD8B-6B41F9425B88}" type="parTrans" cxnId="{69ACF7B8-BE6F-4997-8C42-4CC645ED6F32}">
      <dgm:prSet/>
      <dgm:spPr/>
      <dgm:t>
        <a:bodyPr/>
        <a:lstStyle/>
        <a:p>
          <a:pPr latinLnBrk="1"/>
          <a:endParaRPr lang="ko-KR" altLang="en-US"/>
        </a:p>
      </dgm:t>
    </dgm:pt>
    <dgm:pt modelId="{4D1A7043-F635-4E44-88CE-466C2A0FF989}" type="sibTrans" cxnId="{69ACF7B8-BE6F-4997-8C42-4CC645ED6F32}">
      <dgm:prSet/>
      <dgm:spPr/>
      <dgm:t>
        <a:bodyPr/>
        <a:lstStyle/>
        <a:p>
          <a:pPr latinLnBrk="1"/>
          <a:endParaRPr lang="ko-KR" altLang="en-US"/>
        </a:p>
      </dgm:t>
    </dgm:pt>
    <dgm:pt modelId="{7BE4EC01-D9DD-40A0-B1D8-21529AA50CE5}">
      <dgm:prSet phldrT="[텍스트]" custT="1"/>
      <dgm:spPr/>
      <dgm:t>
        <a:bodyPr/>
        <a:lstStyle/>
        <a:p>
          <a:pPr latinLnBrk="1"/>
          <a:r>
            <a:rPr lang="en-US" altLang="ko-KR" sz="1400" dirty="0" smtClean="0"/>
            <a:t>ALS</a:t>
          </a:r>
          <a:r>
            <a:rPr lang="ko-KR" altLang="en-US" sz="1400" dirty="0" smtClean="0"/>
            <a:t>수업</a:t>
          </a:r>
          <a:endParaRPr lang="ko-KR" altLang="en-US" sz="1400" dirty="0"/>
        </a:p>
      </dgm:t>
    </dgm:pt>
    <dgm:pt modelId="{B5839126-4802-45A2-8B26-29FC4D765E2C}" type="parTrans" cxnId="{50B7AAD2-173B-4107-A8EE-F8A271A8E905}">
      <dgm:prSet/>
      <dgm:spPr/>
      <dgm:t>
        <a:bodyPr/>
        <a:lstStyle/>
        <a:p>
          <a:pPr latinLnBrk="1"/>
          <a:endParaRPr lang="ko-KR" altLang="en-US"/>
        </a:p>
      </dgm:t>
    </dgm:pt>
    <dgm:pt modelId="{C0471D9D-3017-49CD-9686-1B6DD8983B9F}" type="sibTrans" cxnId="{50B7AAD2-173B-4107-A8EE-F8A271A8E905}">
      <dgm:prSet/>
      <dgm:spPr/>
      <dgm:t>
        <a:bodyPr/>
        <a:lstStyle/>
        <a:p>
          <a:pPr latinLnBrk="1"/>
          <a:endParaRPr lang="ko-KR" altLang="en-US"/>
        </a:p>
      </dgm:t>
    </dgm:pt>
    <dgm:pt modelId="{0F9C514A-6D83-4656-A656-0B9FFE6E7F49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기관방문</a:t>
          </a:r>
          <a:endParaRPr lang="ko-KR" altLang="en-US" sz="1400" dirty="0"/>
        </a:p>
      </dgm:t>
    </dgm:pt>
    <dgm:pt modelId="{1AAB40C1-46F7-42BF-9CD5-37EDC05A06B6}" type="parTrans" cxnId="{E352E629-1A2C-46B8-A859-F3E1C02D5A88}">
      <dgm:prSet/>
      <dgm:spPr/>
      <dgm:t>
        <a:bodyPr/>
        <a:lstStyle/>
        <a:p>
          <a:pPr latinLnBrk="1"/>
          <a:endParaRPr lang="ko-KR" altLang="en-US"/>
        </a:p>
      </dgm:t>
    </dgm:pt>
    <dgm:pt modelId="{6C5A2297-2D84-4F3A-BA08-ADADCB579465}" type="sibTrans" cxnId="{E352E629-1A2C-46B8-A859-F3E1C02D5A88}">
      <dgm:prSet/>
      <dgm:spPr/>
      <dgm:t>
        <a:bodyPr/>
        <a:lstStyle/>
        <a:p>
          <a:pPr latinLnBrk="1"/>
          <a:endParaRPr lang="ko-KR" altLang="en-US"/>
        </a:p>
      </dgm:t>
    </dgm:pt>
    <dgm:pt modelId="{1B693174-24E6-4A26-A129-71179AF23C2B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739FFEC4-61D3-4C5C-869A-58DB30914501}" type="parTrans" cxnId="{916A6D76-35B5-45B9-97CF-C6BB12FABD99}">
      <dgm:prSet/>
      <dgm:spPr/>
      <dgm:t>
        <a:bodyPr/>
        <a:lstStyle/>
        <a:p>
          <a:pPr latinLnBrk="1"/>
          <a:endParaRPr lang="ko-KR" altLang="en-US"/>
        </a:p>
      </dgm:t>
    </dgm:pt>
    <dgm:pt modelId="{62C6CC31-227D-4E1D-A124-C1A26734AFAE}" type="sibTrans" cxnId="{916A6D76-35B5-45B9-97CF-C6BB12FABD99}">
      <dgm:prSet/>
      <dgm:spPr/>
      <dgm:t>
        <a:bodyPr/>
        <a:lstStyle/>
        <a:p>
          <a:pPr latinLnBrk="1"/>
          <a:endParaRPr lang="ko-KR" altLang="en-US"/>
        </a:p>
      </dgm:t>
    </dgm:pt>
    <dgm:pt modelId="{3CF0B06E-4A9A-4776-9A06-7CB0DAE5671B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17230CE8-6979-412C-96FB-0A0C6FF6194D}" type="parTrans" cxnId="{77FB3676-626E-48E0-B5E7-0B7741013761}">
      <dgm:prSet/>
      <dgm:spPr/>
      <dgm:t>
        <a:bodyPr/>
        <a:lstStyle/>
        <a:p>
          <a:pPr latinLnBrk="1"/>
          <a:endParaRPr lang="ko-KR" altLang="en-US"/>
        </a:p>
      </dgm:t>
    </dgm:pt>
    <dgm:pt modelId="{EB529B21-3B31-4A9B-9E0D-2EAAA4F480B1}" type="sibTrans" cxnId="{77FB3676-626E-48E0-B5E7-0B7741013761}">
      <dgm:prSet/>
      <dgm:spPr/>
      <dgm:t>
        <a:bodyPr/>
        <a:lstStyle/>
        <a:p>
          <a:pPr latinLnBrk="1"/>
          <a:endParaRPr lang="ko-KR" altLang="en-US"/>
        </a:p>
      </dgm:t>
    </dgm:pt>
    <dgm:pt modelId="{D4511840-497B-4C11-8F16-45AB15F12BA2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150FAD1A-8A9F-460F-8665-C9B9837B6DC7}" type="parTrans" cxnId="{49DE0AAA-98C5-41D0-9B7B-8D9EC7DC25FC}">
      <dgm:prSet/>
      <dgm:spPr/>
      <dgm:t>
        <a:bodyPr/>
        <a:lstStyle/>
        <a:p>
          <a:pPr latinLnBrk="1"/>
          <a:endParaRPr lang="ko-KR" altLang="en-US"/>
        </a:p>
      </dgm:t>
    </dgm:pt>
    <dgm:pt modelId="{53E559C6-83C9-419D-8BA0-3799819528C4}" type="sibTrans" cxnId="{49DE0AAA-98C5-41D0-9B7B-8D9EC7DC25FC}">
      <dgm:prSet/>
      <dgm:spPr/>
      <dgm:t>
        <a:bodyPr/>
        <a:lstStyle/>
        <a:p>
          <a:pPr latinLnBrk="1"/>
          <a:endParaRPr lang="ko-KR" altLang="en-US"/>
        </a:p>
      </dgm:t>
    </dgm:pt>
    <dgm:pt modelId="{75546B76-30E9-4648-9DFF-1D202D2BB74B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부활절</a:t>
          </a:r>
          <a:endParaRPr lang="ko-KR" altLang="en-US" sz="1400" dirty="0"/>
        </a:p>
      </dgm:t>
    </dgm:pt>
    <dgm:pt modelId="{7BE2627E-5380-470B-9195-A39743A2DCB6}" type="parTrans" cxnId="{C360C227-F845-4C61-996A-BF79717B20FB}">
      <dgm:prSet/>
      <dgm:spPr/>
      <dgm:t>
        <a:bodyPr/>
        <a:lstStyle/>
        <a:p>
          <a:pPr latinLnBrk="1"/>
          <a:endParaRPr lang="ko-KR" altLang="en-US"/>
        </a:p>
      </dgm:t>
    </dgm:pt>
    <dgm:pt modelId="{2BCD0F46-78B2-483F-AA84-1B154444DD3B}" type="sibTrans" cxnId="{C360C227-F845-4C61-996A-BF79717B20FB}">
      <dgm:prSet/>
      <dgm:spPr/>
      <dgm:t>
        <a:bodyPr/>
        <a:lstStyle/>
        <a:p>
          <a:pPr latinLnBrk="1"/>
          <a:endParaRPr lang="ko-KR" altLang="en-US"/>
        </a:p>
      </dgm:t>
    </dgm:pt>
    <dgm:pt modelId="{4EE193B1-39EA-43F2-95B3-ECCBF57A012F}">
      <dgm:prSet phldrT="[텍스트]" custT="1"/>
      <dgm:spPr/>
      <dgm:t>
        <a:bodyPr/>
        <a:lstStyle/>
        <a:p>
          <a:pPr latinLnBrk="1"/>
          <a:r>
            <a:rPr lang="ko-KR" altLang="en-US" sz="1400" dirty="0" smtClean="0"/>
            <a:t>광복절</a:t>
          </a:r>
          <a:endParaRPr lang="ko-KR" altLang="en-US" sz="1400" dirty="0"/>
        </a:p>
      </dgm:t>
    </dgm:pt>
    <dgm:pt modelId="{B63149C1-7C16-42C8-A64A-81639725E7C6}" type="parTrans" cxnId="{C9B20086-9690-4F3E-9C72-49F4567BB16E}">
      <dgm:prSet/>
      <dgm:spPr/>
      <dgm:t>
        <a:bodyPr/>
        <a:lstStyle/>
        <a:p>
          <a:pPr latinLnBrk="1"/>
          <a:endParaRPr lang="ko-KR" altLang="en-US"/>
        </a:p>
      </dgm:t>
    </dgm:pt>
    <dgm:pt modelId="{22C30302-1F23-43DC-9083-38B1FEA36D78}" type="sibTrans" cxnId="{C9B20086-9690-4F3E-9C72-49F4567BB16E}">
      <dgm:prSet/>
      <dgm:spPr/>
      <dgm:t>
        <a:bodyPr/>
        <a:lstStyle/>
        <a:p>
          <a:pPr latinLnBrk="1"/>
          <a:endParaRPr lang="ko-KR" altLang="en-US"/>
        </a:p>
      </dgm:t>
    </dgm:pt>
    <dgm:pt modelId="{BDDA9B8C-DB3E-4B73-B2A5-2285FBD280B3}" type="pres">
      <dgm:prSet presAssocID="{49262993-6CAA-4B64-AB9C-BC76A2D11C1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AF51210-5E50-43FD-8F12-36B1C383E41E}" type="pres">
      <dgm:prSet presAssocID="{702D8586-1D26-4597-9238-415F95553EA2}" presName="horFlow" presStyleCnt="0"/>
      <dgm:spPr/>
    </dgm:pt>
    <dgm:pt modelId="{CA71EF15-89CF-49AC-A1E3-DB1ED927037D}" type="pres">
      <dgm:prSet presAssocID="{702D8586-1D26-4597-9238-415F95553EA2}" presName="bigChev" presStyleLbl="node1" presStyleIdx="0" presStyleCnt="3" custScaleX="84966" custLinFactX="-25311" custLinFactNeighborX="-100000" custLinFactNeighborY="-156"/>
      <dgm:spPr/>
      <dgm:t>
        <a:bodyPr/>
        <a:lstStyle/>
        <a:p>
          <a:pPr latinLnBrk="1"/>
          <a:endParaRPr lang="ko-KR" altLang="en-US"/>
        </a:p>
      </dgm:t>
    </dgm:pt>
    <dgm:pt modelId="{204B7B77-C0B5-4B8F-8C95-DF69A82E1481}" type="pres">
      <dgm:prSet presAssocID="{C95D1462-B3D6-40A8-96A1-4AA1C1F3AD01}" presName="parTrans" presStyleCnt="0"/>
      <dgm:spPr/>
    </dgm:pt>
    <dgm:pt modelId="{E9B2863A-C428-4A4E-B1C6-8D7FD8F25165}" type="pres">
      <dgm:prSet presAssocID="{6A55E158-228F-4E63-8A9E-C846F0D713AB}" presName="node" presStyleLbl="alignAccFollowNode1" presStyleIdx="0" presStyleCnt="1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1528F5-18BB-40B6-BC96-3E5624607667}" type="pres">
      <dgm:prSet presAssocID="{DD8074C1-C2B1-4A4F-931E-9F841A7DD0F5}" presName="sibTrans" presStyleCnt="0"/>
      <dgm:spPr/>
    </dgm:pt>
    <dgm:pt modelId="{A0C374D7-EB33-41E8-BDAA-8441B3996BF8}" type="pres">
      <dgm:prSet presAssocID="{D4511840-497B-4C11-8F16-45AB15F12BA2}" presName="node" presStyleLbl="alignAccFollowNode1" presStyleIdx="1" presStyleCnt="13" custLinFactNeighborX="-757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5458E92-F219-437C-9ECB-014B58E13BBF}" type="pres">
      <dgm:prSet presAssocID="{53E559C6-83C9-419D-8BA0-3799819528C4}" presName="sibTrans" presStyleCnt="0"/>
      <dgm:spPr/>
    </dgm:pt>
    <dgm:pt modelId="{08B4B038-597E-4205-B75F-D3EAFEDE5EC9}" type="pres">
      <dgm:prSet presAssocID="{75546B76-30E9-4648-9DFF-1D202D2BB74B}" presName="node" presStyleLbl="alignAccFollowNode1" presStyleIdx="2" presStyleCnt="13" custLinFactNeighborX="-1760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4026321-424E-4615-A2BC-80FCAC65051A}" type="pres">
      <dgm:prSet presAssocID="{2BCD0F46-78B2-483F-AA84-1B154444DD3B}" presName="sibTrans" presStyleCnt="0"/>
      <dgm:spPr/>
    </dgm:pt>
    <dgm:pt modelId="{D219AF0D-37CF-4084-85F3-9C05F2C9F0A7}" type="pres">
      <dgm:prSet presAssocID="{4EE193B1-39EA-43F2-95B3-ECCBF57A012F}" presName="node" presStyleLbl="alignAccFollowNode1" presStyleIdx="3" presStyleCnt="13" custLinFactNeighborX="-2934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9EEEE7-34F3-4835-962A-DF32D58CD23B}" type="pres">
      <dgm:prSet presAssocID="{22C30302-1F23-43DC-9083-38B1FEA36D78}" presName="sibTrans" presStyleCnt="0"/>
      <dgm:spPr/>
    </dgm:pt>
    <dgm:pt modelId="{A577C075-7EC2-448D-BECB-67D209EF6A7F}" type="pres">
      <dgm:prSet presAssocID="{9706391D-E7B3-4279-A9F6-C6534292DEF4}" presName="node" presStyleLbl="alignAccFollowNode1" presStyleIdx="4" presStyleCnt="13" custScaleX="91921" custLinFactNeighborX="-4108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0C17A64-9A9E-4B35-8620-83F17E86338F}" type="pres">
      <dgm:prSet presAssocID="{702D8586-1D26-4597-9238-415F95553EA2}" presName="vSp" presStyleCnt="0"/>
      <dgm:spPr/>
    </dgm:pt>
    <dgm:pt modelId="{7F581B56-42BA-4AB9-A3A5-BA5CEB625665}" type="pres">
      <dgm:prSet presAssocID="{AA279013-92DC-4CFF-A63E-8CD4C956C74F}" presName="horFlow" presStyleCnt="0"/>
      <dgm:spPr/>
    </dgm:pt>
    <dgm:pt modelId="{E88B77A2-631B-4E23-A81D-2EBEE304CA3C}" type="pres">
      <dgm:prSet presAssocID="{AA279013-92DC-4CFF-A63E-8CD4C956C74F}" presName="bigChev" presStyleLbl="node1" presStyleIdx="1" presStyleCnt="3" custScaleX="84966" custLinFactX="-25311" custLinFactNeighborX="-100000" custLinFactNeighborY="-703"/>
      <dgm:spPr/>
      <dgm:t>
        <a:bodyPr/>
        <a:lstStyle/>
        <a:p>
          <a:pPr latinLnBrk="1"/>
          <a:endParaRPr lang="ko-KR" altLang="en-US"/>
        </a:p>
      </dgm:t>
    </dgm:pt>
    <dgm:pt modelId="{5F17E085-DDC8-4E9B-899B-25E8758DC3A8}" type="pres">
      <dgm:prSet presAssocID="{C53B78DD-D5D5-4582-896F-DD26E4BDAC07}" presName="parTrans" presStyleCnt="0"/>
      <dgm:spPr/>
    </dgm:pt>
    <dgm:pt modelId="{3FCAE9CC-081D-4D64-B24C-D8BD32DCA28A}" type="pres">
      <dgm:prSet presAssocID="{7BA30030-AFC5-4EB3-9C5D-B87C24A6C653}" presName="node" presStyleLbl="alignAccFollowNode1" presStyleIdx="5" presStyleCnt="13" custScaleX="166239" custLinFactX="71823" custLinFactNeighborX="100000" custLinFactNeighborY="-5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A6AB289-5354-4C45-A501-D3BDEB68A4CD}" type="pres">
      <dgm:prSet presAssocID="{18329870-80CF-4899-B202-09147F07CA80}" presName="sibTrans" presStyleCnt="0"/>
      <dgm:spPr/>
    </dgm:pt>
    <dgm:pt modelId="{89633BAB-D6E5-4705-A121-C15AD84BC86C}" type="pres">
      <dgm:prSet presAssocID="{51FA9197-662E-4A10-8E4F-49AFE19CADC1}" presName="node" presStyleLbl="alignAccFollowNode1" presStyleIdx="6" presStyleCnt="13" custLinFactX="70858" custLinFactNeighborX="100000" custLinFactNeighborY="46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96C2C4-AB3F-4DC3-8815-74A80EA4F692}" type="pres">
      <dgm:prSet presAssocID="{4D1A7043-F635-4E44-88CE-466C2A0FF989}" presName="sibTrans" presStyleCnt="0"/>
      <dgm:spPr/>
    </dgm:pt>
    <dgm:pt modelId="{AD81B5F4-B2A8-4ABD-BEC9-5B53871D633A}" type="pres">
      <dgm:prSet presAssocID="{7BE4EC01-D9DD-40A0-B1D8-21529AA50CE5}" presName="node" presStyleLbl="alignAccFollowNode1" presStyleIdx="7" presStyleCnt="13" custScaleX="108968" custLinFactX="68856" custLinFactNeighborX="100000" custLinFactNeighborY="-5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556875-1E5C-468F-8D76-B11CCFEA0F43}" type="pres">
      <dgm:prSet presAssocID="{C0471D9D-3017-49CD-9686-1B6DD8983B9F}" presName="sibTrans" presStyleCnt="0"/>
      <dgm:spPr/>
    </dgm:pt>
    <dgm:pt modelId="{4BBE4F95-ACF7-4384-BDF9-48098189CD7C}" type="pres">
      <dgm:prSet presAssocID="{3CF0B06E-4A9A-4776-9A06-7CB0DAE5671B}" presName="node" presStyleLbl="alignAccFollowNode1" presStyleIdx="8" presStyleCnt="13" custScaleX="100000" custLinFactX="-290118" custLinFactNeighborX="-300000" custLinFactNeighborY="-5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F56BCC-0868-41F4-8250-02C14EFD54BB}" type="pres">
      <dgm:prSet presAssocID="{AA279013-92DC-4CFF-A63E-8CD4C956C74F}" presName="vSp" presStyleCnt="0"/>
      <dgm:spPr/>
    </dgm:pt>
    <dgm:pt modelId="{7AC5F499-694F-4B42-9A11-508E37DD6AF1}" type="pres">
      <dgm:prSet presAssocID="{363101AE-AEC2-45E6-B43C-F733E488B602}" presName="horFlow" presStyleCnt="0"/>
      <dgm:spPr/>
    </dgm:pt>
    <dgm:pt modelId="{851B45A9-EA1C-4BB8-931B-1E5314D4C469}" type="pres">
      <dgm:prSet presAssocID="{363101AE-AEC2-45E6-B43C-F733E488B602}" presName="bigChev" presStyleLbl="node1" presStyleIdx="2" presStyleCnt="3" custScaleX="84966" custLinFactX="-25311" custLinFactNeighborX="-100000" custLinFactNeighborY="-703"/>
      <dgm:spPr/>
      <dgm:t>
        <a:bodyPr/>
        <a:lstStyle/>
        <a:p>
          <a:pPr latinLnBrk="1"/>
          <a:endParaRPr lang="ko-KR" altLang="en-US"/>
        </a:p>
      </dgm:t>
    </dgm:pt>
    <dgm:pt modelId="{3138A0F5-6822-4FD7-8A21-74D9BBC2C80F}" type="pres">
      <dgm:prSet presAssocID="{B9A82C98-B5ED-4A04-BC92-4CAD6A500B00}" presName="parTrans" presStyleCnt="0"/>
      <dgm:spPr/>
    </dgm:pt>
    <dgm:pt modelId="{B694AE82-CBBE-4910-83C6-DAFEBDA29CD6}" type="pres">
      <dgm:prSet presAssocID="{156980DB-7CE2-48C8-A34C-EEA203C5D14D}" presName="node" presStyleLbl="alignAccFollowNode1" presStyleIdx="9" presStyleCnt="13" custScaleX="78360" custLinFactX="94994" custLinFactNeighborX="100000" custLinFactNeighborY="-12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E9EC75-545E-4852-B85E-229A72007F38}" type="pres">
      <dgm:prSet presAssocID="{859C38CE-F5B6-477B-92F5-E0B764600CC8}" presName="sibTrans" presStyleCnt="0"/>
      <dgm:spPr/>
    </dgm:pt>
    <dgm:pt modelId="{6287695C-8558-48D9-BA12-4AD3A3DB2A61}" type="pres">
      <dgm:prSet presAssocID="{0F9C514A-6D83-4656-A656-0B9FFE6E7F49}" presName="node" presStyleLbl="alignAccFollowNode1" presStyleIdx="10" presStyleCnt="13" custScaleX="124702" custLinFactX="-50736" custLinFactNeighborX="-100000" custLinFactNeighborY="-12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28AB88-3D48-4DDE-9A18-056B179D5F70}" type="pres">
      <dgm:prSet presAssocID="{6C5A2297-2D84-4F3A-BA08-ADADCB579465}" presName="sibTrans" presStyleCnt="0"/>
      <dgm:spPr/>
    </dgm:pt>
    <dgm:pt modelId="{3AFFB345-137D-463C-B41B-984025D666A2}" type="pres">
      <dgm:prSet presAssocID="{BC20C565-1FB2-4622-9022-AECBF1947554}" presName="node" presStyleLbl="alignAccFollowNode1" presStyleIdx="11" presStyleCnt="13" custScaleX="98042" custLinFactX="131573" custLinFactNeighborX="200000" custLinFactNeighborY="-255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D936971-8AB9-40B7-879B-BED047C6C219}" type="pres">
      <dgm:prSet presAssocID="{40A7872B-DE7F-4DAE-9D03-1CF585A9D39F}" presName="sibTrans" presStyleCnt="0"/>
      <dgm:spPr/>
    </dgm:pt>
    <dgm:pt modelId="{FC997A2E-9E9E-4DD2-B0CD-396361A3478C}" type="pres">
      <dgm:prSet presAssocID="{1B693174-24E6-4A26-A129-71179AF23C2B}" presName="node" presStyleLbl="alignAccFollowNode1" presStyleIdx="12" presStyleCnt="13" custScaleX="177372" custLinFactX="-72914" custLinFactNeighborX="-100000" custLinFactNeighborY="-123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5B9010B-BFA5-4578-A136-267585C95EF7}" type="presOf" srcId="{D4511840-497B-4C11-8F16-45AB15F12BA2}" destId="{A0C374D7-EB33-41E8-BDAA-8441B3996BF8}" srcOrd="0" destOrd="0" presId="urn:microsoft.com/office/officeart/2005/8/layout/lProcess3"/>
    <dgm:cxn modelId="{A97CD668-B157-46CB-AD9F-B5F1D52394E0}" type="presOf" srcId="{3CF0B06E-4A9A-4776-9A06-7CB0DAE5671B}" destId="{4BBE4F95-ACF7-4384-BDF9-48098189CD7C}" srcOrd="0" destOrd="0" presId="urn:microsoft.com/office/officeart/2005/8/layout/lProcess3"/>
    <dgm:cxn modelId="{34AE84C1-0FA5-43CA-B513-3ED35B0DE2F9}" type="presOf" srcId="{AA279013-92DC-4CFF-A63E-8CD4C956C74F}" destId="{E88B77A2-631B-4E23-A81D-2EBEE304CA3C}" srcOrd="0" destOrd="0" presId="urn:microsoft.com/office/officeart/2005/8/layout/lProcess3"/>
    <dgm:cxn modelId="{E352E629-1A2C-46B8-A859-F3E1C02D5A88}" srcId="{363101AE-AEC2-45E6-B43C-F733E488B602}" destId="{0F9C514A-6D83-4656-A656-0B9FFE6E7F49}" srcOrd="1" destOrd="0" parTransId="{1AAB40C1-46F7-42BF-9CD5-37EDC05A06B6}" sibTransId="{6C5A2297-2D84-4F3A-BA08-ADADCB579465}"/>
    <dgm:cxn modelId="{4631D989-31DA-437A-BF55-655FDC6D90FF}" type="presOf" srcId="{0F9C514A-6D83-4656-A656-0B9FFE6E7F49}" destId="{6287695C-8558-48D9-BA12-4AD3A3DB2A61}" srcOrd="0" destOrd="0" presId="urn:microsoft.com/office/officeart/2005/8/layout/lProcess3"/>
    <dgm:cxn modelId="{69ACF7B8-BE6F-4997-8C42-4CC645ED6F32}" srcId="{AA279013-92DC-4CFF-A63E-8CD4C956C74F}" destId="{51FA9197-662E-4A10-8E4F-49AFE19CADC1}" srcOrd="1" destOrd="0" parTransId="{F4610E41-E962-415E-AD8B-6B41F9425B88}" sibTransId="{4D1A7043-F635-4E44-88CE-466C2A0FF989}"/>
    <dgm:cxn modelId="{49DE0AAA-98C5-41D0-9B7B-8D9EC7DC25FC}" srcId="{702D8586-1D26-4597-9238-415F95553EA2}" destId="{D4511840-497B-4C11-8F16-45AB15F12BA2}" srcOrd="1" destOrd="0" parTransId="{150FAD1A-8A9F-460F-8665-C9B9837B6DC7}" sibTransId="{53E559C6-83C9-419D-8BA0-3799819528C4}"/>
    <dgm:cxn modelId="{D2BCFBD9-0C2E-409F-8448-FDA765E1B411}" type="presOf" srcId="{BC20C565-1FB2-4622-9022-AECBF1947554}" destId="{3AFFB345-137D-463C-B41B-984025D666A2}" srcOrd="0" destOrd="0" presId="urn:microsoft.com/office/officeart/2005/8/layout/lProcess3"/>
    <dgm:cxn modelId="{4FF4A799-CE75-4709-98A5-F41692DBE05E}" type="presOf" srcId="{156980DB-7CE2-48C8-A34C-EEA203C5D14D}" destId="{B694AE82-CBBE-4910-83C6-DAFEBDA29CD6}" srcOrd="0" destOrd="0" presId="urn:microsoft.com/office/officeart/2005/8/layout/lProcess3"/>
    <dgm:cxn modelId="{8C68297F-309F-4273-9098-E19AB14D7515}" srcId="{AA279013-92DC-4CFF-A63E-8CD4C956C74F}" destId="{7BA30030-AFC5-4EB3-9C5D-B87C24A6C653}" srcOrd="0" destOrd="0" parTransId="{C53B78DD-D5D5-4582-896F-DD26E4BDAC07}" sibTransId="{18329870-80CF-4899-B202-09147F07CA80}"/>
    <dgm:cxn modelId="{96B007C8-FF2B-418D-8F63-C280D06B6E06}" type="presOf" srcId="{7BA30030-AFC5-4EB3-9C5D-B87C24A6C653}" destId="{3FCAE9CC-081D-4D64-B24C-D8BD32DCA28A}" srcOrd="0" destOrd="0" presId="urn:microsoft.com/office/officeart/2005/8/layout/lProcess3"/>
    <dgm:cxn modelId="{916A6D76-35B5-45B9-97CF-C6BB12FABD99}" srcId="{363101AE-AEC2-45E6-B43C-F733E488B602}" destId="{1B693174-24E6-4A26-A129-71179AF23C2B}" srcOrd="3" destOrd="0" parTransId="{739FFEC4-61D3-4C5C-869A-58DB30914501}" sibTransId="{62C6CC31-227D-4E1D-A124-C1A26734AFAE}"/>
    <dgm:cxn modelId="{44309466-4A0F-4D8A-8C7D-82F083FEBCC5}" srcId="{49262993-6CAA-4B64-AB9C-BC76A2D11C1C}" destId="{AA279013-92DC-4CFF-A63E-8CD4C956C74F}" srcOrd="1" destOrd="0" parTransId="{6545719C-357D-4A75-881A-91C902A20BBA}" sibTransId="{2B50363F-389B-476B-A19D-BA8A55078F47}"/>
    <dgm:cxn modelId="{E666B7C1-30FA-4EED-8D8E-3B8F77A1B7C1}" type="presOf" srcId="{4EE193B1-39EA-43F2-95B3-ECCBF57A012F}" destId="{D219AF0D-37CF-4084-85F3-9C05F2C9F0A7}" srcOrd="0" destOrd="0" presId="urn:microsoft.com/office/officeart/2005/8/layout/lProcess3"/>
    <dgm:cxn modelId="{F5D8B7FC-D78E-4140-B829-CE679375C411}" srcId="{363101AE-AEC2-45E6-B43C-F733E488B602}" destId="{156980DB-7CE2-48C8-A34C-EEA203C5D14D}" srcOrd="0" destOrd="0" parTransId="{B9A82C98-B5ED-4A04-BC92-4CAD6A500B00}" sibTransId="{859C38CE-F5B6-477B-92F5-E0B764600CC8}"/>
    <dgm:cxn modelId="{A099FEB1-98F5-4C20-9A2B-C2C3F3AAD407}" type="presOf" srcId="{9706391D-E7B3-4279-A9F6-C6534292DEF4}" destId="{A577C075-7EC2-448D-BECB-67D209EF6A7F}" srcOrd="0" destOrd="0" presId="urn:microsoft.com/office/officeart/2005/8/layout/lProcess3"/>
    <dgm:cxn modelId="{77FB3676-626E-48E0-B5E7-0B7741013761}" srcId="{AA279013-92DC-4CFF-A63E-8CD4C956C74F}" destId="{3CF0B06E-4A9A-4776-9A06-7CB0DAE5671B}" srcOrd="3" destOrd="0" parTransId="{17230CE8-6979-412C-96FB-0A0C6FF6194D}" sibTransId="{EB529B21-3B31-4A9B-9E0D-2EAAA4F480B1}"/>
    <dgm:cxn modelId="{AC6A2234-3B1F-49F2-AE5B-CCA156B3DDD1}" type="presOf" srcId="{51FA9197-662E-4A10-8E4F-49AFE19CADC1}" destId="{89633BAB-D6E5-4705-A121-C15AD84BC86C}" srcOrd="0" destOrd="0" presId="urn:microsoft.com/office/officeart/2005/8/layout/lProcess3"/>
    <dgm:cxn modelId="{837544FF-677E-4542-B367-48CA81250CF4}" type="presOf" srcId="{702D8586-1D26-4597-9238-415F95553EA2}" destId="{CA71EF15-89CF-49AC-A1E3-DB1ED927037D}" srcOrd="0" destOrd="0" presId="urn:microsoft.com/office/officeart/2005/8/layout/lProcess3"/>
    <dgm:cxn modelId="{DD131838-78C8-40AA-BF13-405C4531DED4}" srcId="{702D8586-1D26-4597-9238-415F95553EA2}" destId="{6A55E158-228F-4E63-8A9E-C846F0D713AB}" srcOrd="0" destOrd="0" parTransId="{C95D1462-B3D6-40A8-96A1-4AA1C1F3AD01}" sibTransId="{DD8074C1-C2B1-4A4F-931E-9F841A7DD0F5}"/>
    <dgm:cxn modelId="{3EEE5CEE-A6B7-4387-A7CD-4CCAA2D42014}" srcId="{363101AE-AEC2-45E6-B43C-F733E488B602}" destId="{BC20C565-1FB2-4622-9022-AECBF1947554}" srcOrd="2" destOrd="0" parTransId="{7752059B-56E2-410F-A86F-F0C53ADF25F3}" sibTransId="{40A7872B-DE7F-4DAE-9D03-1CF585A9D39F}"/>
    <dgm:cxn modelId="{C9B20086-9690-4F3E-9C72-49F4567BB16E}" srcId="{702D8586-1D26-4597-9238-415F95553EA2}" destId="{4EE193B1-39EA-43F2-95B3-ECCBF57A012F}" srcOrd="3" destOrd="0" parTransId="{B63149C1-7C16-42C8-A64A-81639725E7C6}" sibTransId="{22C30302-1F23-43DC-9083-38B1FEA36D78}"/>
    <dgm:cxn modelId="{1A3DD2F8-BEA8-4865-9CE6-EB9179343374}" srcId="{49262993-6CAA-4B64-AB9C-BC76A2D11C1C}" destId="{363101AE-AEC2-45E6-B43C-F733E488B602}" srcOrd="2" destOrd="0" parTransId="{80E8AC12-0893-4B4A-AE10-AFA6A28D47BD}" sibTransId="{582FBB6A-7837-4C56-A9C6-7679F005B834}"/>
    <dgm:cxn modelId="{BBEEB62E-2172-444E-A40D-3A3C08779AF8}" type="presOf" srcId="{363101AE-AEC2-45E6-B43C-F733E488B602}" destId="{851B45A9-EA1C-4BB8-931B-1E5314D4C469}" srcOrd="0" destOrd="0" presId="urn:microsoft.com/office/officeart/2005/8/layout/lProcess3"/>
    <dgm:cxn modelId="{7C773953-8399-4B93-8F22-3D4780148616}" srcId="{702D8586-1D26-4597-9238-415F95553EA2}" destId="{9706391D-E7B3-4279-A9F6-C6534292DEF4}" srcOrd="4" destOrd="0" parTransId="{58835DF3-9257-4CDE-974A-F799D9A9825A}" sibTransId="{6A6A1C25-7BFF-453A-8AAC-774F477891B0}"/>
    <dgm:cxn modelId="{50B7AAD2-173B-4107-A8EE-F8A271A8E905}" srcId="{AA279013-92DC-4CFF-A63E-8CD4C956C74F}" destId="{7BE4EC01-D9DD-40A0-B1D8-21529AA50CE5}" srcOrd="2" destOrd="0" parTransId="{B5839126-4802-45A2-8B26-29FC4D765E2C}" sibTransId="{C0471D9D-3017-49CD-9686-1B6DD8983B9F}"/>
    <dgm:cxn modelId="{332EA07D-A87B-40C2-AC0A-123FC247F1A7}" type="presOf" srcId="{1B693174-24E6-4A26-A129-71179AF23C2B}" destId="{FC997A2E-9E9E-4DD2-B0CD-396361A3478C}" srcOrd="0" destOrd="0" presId="urn:microsoft.com/office/officeart/2005/8/layout/lProcess3"/>
    <dgm:cxn modelId="{B0CDBE5E-0A27-47E2-892B-3D70DB56ADBC}" type="presOf" srcId="{7BE4EC01-D9DD-40A0-B1D8-21529AA50CE5}" destId="{AD81B5F4-B2A8-4ABD-BEC9-5B53871D633A}" srcOrd="0" destOrd="0" presId="urn:microsoft.com/office/officeart/2005/8/layout/lProcess3"/>
    <dgm:cxn modelId="{FC272F71-3136-4066-A0F7-B6A0826E906A}" type="presOf" srcId="{75546B76-30E9-4648-9DFF-1D202D2BB74B}" destId="{08B4B038-597E-4205-B75F-D3EAFEDE5EC9}" srcOrd="0" destOrd="0" presId="urn:microsoft.com/office/officeart/2005/8/layout/lProcess3"/>
    <dgm:cxn modelId="{E7C1E0C2-5537-4AD4-9D47-959D8423365D}" type="presOf" srcId="{49262993-6CAA-4B64-AB9C-BC76A2D11C1C}" destId="{BDDA9B8C-DB3E-4B73-B2A5-2285FBD280B3}" srcOrd="0" destOrd="0" presId="urn:microsoft.com/office/officeart/2005/8/layout/lProcess3"/>
    <dgm:cxn modelId="{9E62C17A-3522-4A78-886E-215A14B55B03}" srcId="{49262993-6CAA-4B64-AB9C-BC76A2D11C1C}" destId="{702D8586-1D26-4597-9238-415F95553EA2}" srcOrd="0" destOrd="0" parTransId="{1E5C73CA-159A-461C-A1D5-E3B5489B6397}" sibTransId="{A6D06E8A-D313-40CA-9BF2-2864EEE5009C}"/>
    <dgm:cxn modelId="{C360C227-F845-4C61-996A-BF79717B20FB}" srcId="{702D8586-1D26-4597-9238-415F95553EA2}" destId="{75546B76-30E9-4648-9DFF-1D202D2BB74B}" srcOrd="2" destOrd="0" parTransId="{7BE2627E-5380-470B-9195-A39743A2DCB6}" sibTransId="{2BCD0F46-78B2-483F-AA84-1B154444DD3B}"/>
    <dgm:cxn modelId="{BECD1E87-4AD5-477C-91FB-D06B9501D81B}" type="presOf" srcId="{6A55E158-228F-4E63-8A9E-C846F0D713AB}" destId="{E9B2863A-C428-4A4E-B1C6-8D7FD8F25165}" srcOrd="0" destOrd="0" presId="urn:microsoft.com/office/officeart/2005/8/layout/lProcess3"/>
    <dgm:cxn modelId="{81E46120-6D70-42E0-BF7F-2ED0253FA063}" type="presParOf" srcId="{BDDA9B8C-DB3E-4B73-B2A5-2285FBD280B3}" destId="{6AF51210-5E50-43FD-8F12-36B1C383E41E}" srcOrd="0" destOrd="0" presId="urn:microsoft.com/office/officeart/2005/8/layout/lProcess3"/>
    <dgm:cxn modelId="{CFCBF1CE-D22C-4720-B614-733D5EC8B573}" type="presParOf" srcId="{6AF51210-5E50-43FD-8F12-36B1C383E41E}" destId="{CA71EF15-89CF-49AC-A1E3-DB1ED927037D}" srcOrd="0" destOrd="0" presId="urn:microsoft.com/office/officeart/2005/8/layout/lProcess3"/>
    <dgm:cxn modelId="{6707FA01-C0C3-48D0-8287-797D92554838}" type="presParOf" srcId="{6AF51210-5E50-43FD-8F12-36B1C383E41E}" destId="{204B7B77-C0B5-4B8F-8C95-DF69A82E1481}" srcOrd="1" destOrd="0" presId="urn:microsoft.com/office/officeart/2005/8/layout/lProcess3"/>
    <dgm:cxn modelId="{5931B9C6-F3F7-45CE-BADA-B3BA7A1906B7}" type="presParOf" srcId="{6AF51210-5E50-43FD-8F12-36B1C383E41E}" destId="{E9B2863A-C428-4A4E-B1C6-8D7FD8F25165}" srcOrd="2" destOrd="0" presId="urn:microsoft.com/office/officeart/2005/8/layout/lProcess3"/>
    <dgm:cxn modelId="{79AA93CD-30A4-40AD-9D78-5B96DE5E52EB}" type="presParOf" srcId="{6AF51210-5E50-43FD-8F12-36B1C383E41E}" destId="{DE1528F5-18BB-40B6-BC96-3E5624607667}" srcOrd="3" destOrd="0" presId="urn:microsoft.com/office/officeart/2005/8/layout/lProcess3"/>
    <dgm:cxn modelId="{7F9DCCAB-8CED-4A1F-B526-4B211CDE75EB}" type="presParOf" srcId="{6AF51210-5E50-43FD-8F12-36B1C383E41E}" destId="{A0C374D7-EB33-41E8-BDAA-8441B3996BF8}" srcOrd="4" destOrd="0" presId="urn:microsoft.com/office/officeart/2005/8/layout/lProcess3"/>
    <dgm:cxn modelId="{4B5A027F-C89E-494B-97B2-F6B47606B40E}" type="presParOf" srcId="{6AF51210-5E50-43FD-8F12-36B1C383E41E}" destId="{35458E92-F219-437C-9ECB-014B58E13BBF}" srcOrd="5" destOrd="0" presId="urn:microsoft.com/office/officeart/2005/8/layout/lProcess3"/>
    <dgm:cxn modelId="{A24223A8-794E-4A31-8C9C-E736AC9F8E3E}" type="presParOf" srcId="{6AF51210-5E50-43FD-8F12-36B1C383E41E}" destId="{08B4B038-597E-4205-B75F-D3EAFEDE5EC9}" srcOrd="6" destOrd="0" presId="urn:microsoft.com/office/officeart/2005/8/layout/lProcess3"/>
    <dgm:cxn modelId="{AC472BEA-0D9D-4367-AD2F-67A67224E0CF}" type="presParOf" srcId="{6AF51210-5E50-43FD-8F12-36B1C383E41E}" destId="{44026321-424E-4615-A2BC-80FCAC65051A}" srcOrd="7" destOrd="0" presId="urn:microsoft.com/office/officeart/2005/8/layout/lProcess3"/>
    <dgm:cxn modelId="{5FF929F6-6999-4703-B9F6-54385AC05155}" type="presParOf" srcId="{6AF51210-5E50-43FD-8F12-36B1C383E41E}" destId="{D219AF0D-37CF-4084-85F3-9C05F2C9F0A7}" srcOrd="8" destOrd="0" presId="urn:microsoft.com/office/officeart/2005/8/layout/lProcess3"/>
    <dgm:cxn modelId="{68F0C21F-04FD-4D5B-948E-7191758D12AD}" type="presParOf" srcId="{6AF51210-5E50-43FD-8F12-36B1C383E41E}" destId="{A59EEEE7-34F3-4835-962A-DF32D58CD23B}" srcOrd="9" destOrd="0" presId="urn:microsoft.com/office/officeart/2005/8/layout/lProcess3"/>
    <dgm:cxn modelId="{13A4C02C-29AB-41DC-A18D-451BED92AD00}" type="presParOf" srcId="{6AF51210-5E50-43FD-8F12-36B1C383E41E}" destId="{A577C075-7EC2-448D-BECB-67D209EF6A7F}" srcOrd="10" destOrd="0" presId="urn:microsoft.com/office/officeart/2005/8/layout/lProcess3"/>
    <dgm:cxn modelId="{F9269E02-2BD5-43D0-975A-C4EAE9E04A59}" type="presParOf" srcId="{BDDA9B8C-DB3E-4B73-B2A5-2285FBD280B3}" destId="{20C17A64-9A9E-4B35-8620-83F17E86338F}" srcOrd="1" destOrd="0" presId="urn:microsoft.com/office/officeart/2005/8/layout/lProcess3"/>
    <dgm:cxn modelId="{059D1BE6-8417-40B0-8469-5F971E291D85}" type="presParOf" srcId="{BDDA9B8C-DB3E-4B73-B2A5-2285FBD280B3}" destId="{7F581B56-42BA-4AB9-A3A5-BA5CEB625665}" srcOrd="2" destOrd="0" presId="urn:microsoft.com/office/officeart/2005/8/layout/lProcess3"/>
    <dgm:cxn modelId="{FC0DDD8B-21CC-4E32-9B6E-D442E4C8D5EC}" type="presParOf" srcId="{7F581B56-42BA-4AB9-A3A5-BA5CEB625665}" destId="{E88B77A2-631B-4E23-A81D-2EBEE304CA3C}" srcOrd="0" destOrd="0" presId="urn:microsoft.com/office/officeart/2005/8/layout/lProcess3"/>
    <dgm:cxn modelId="{C614158E-1FE0-4F2E-B13C-AA4A1AC672DB}" type="presParOf" srcId="{7F581B56-42BA-4AB9-A3A5-BA5CEB625665}" destId="{5F17E085-DDC8-4E9B-899B-25E8758DC3A8}" srcOrd="1" destOrd="0" presId="urn:microsoft.com/office/officeart/2005/8/layout/lProcess3"/>
    <dgm:cxn modelId="{3A9ABC5B-8B7E-4351-A088-11B4010B1246}" type="presParOf" srcId="{7F581B56-42BA-4AB9-A3A5-BA5CEB625665}" destId="{3FCAE9CC-081D-4D64-B24C-D8BD32DCA28A}" srcOrd="2" destOrd="0" presId="urn:microsoft.com/office/officeart/2005/8/layout/lProcess3"/>
    <dgm:cxn modelId="{83E6D690-E675-4AC7-B226-12856A685ED2}" type="presParOf" srcId="{7F581B56-42BA-4AB9-A3A5-BA5CEB625665}" destId="{5A6AB289-5354-4C45-A501-D3BDEB68A4CD}" srcOrd="3" destOrd="0" presId="urn:microsoft.com/office/officeart/2005/8/layout/lProcess3"/>
    <dgm:cxn modelId="{2D205FC6-A98F-4DAA-B3BD-56305E65FB39}" type="presParOf" srcId="{7F581B56-42BA-4AB9-A3A5-BA5CEB625665}" destId="{89633BAB-D6E5-4705-A121-C15AD84BC86C}" srcOrd="4" destOrd="0" presId="urn:microsoft.com/office/officeart/2005/8/layout/lProcess3"/>
    <dgm:cxn modelId="{EC33A1B9-8DE6-4F80-95AD-3473A89EEDB4}" type="presParOf" srcId="{7F581B56-42BA-4AB9-A3A5-BA5CEB625665}" destId="{0A96C2C4-AB3F-4DC3-8815-74A80EA4F692}" srcOrd="5" destOrd="0" presId="urn:microsoft.com/office/officeart/2005/8/layout/lProcess3"/>
    <dgm:cxn modelId="{2681CB6F-028D-482C-9524-86530A83A959}" type="presParOf" srcId="{7F581B56-42BA-4AB9-A3A5-BA5CEB625665}" destId="{AD81B5F4-B2A8-4ABD-BEC9-5B53871D633A}" srcOrd="6" destOrd="0" presId="urn:microsoft.com/office/officeart/2005/8/layout/lProcess3"/>
    <dgm:cxn modelId="{3C2C23D8-CF9F-4099-8C4F-6B85D290F1B3}" type="presParOf" srcId="{7F581B56-42BA-4AB9-A3A5-BA5CEB625665}" destId="{AC556875-1E5C-468F-8D76-B11CCFEA0F43}" srcOrd="7" destOrd="0" presId="urn:microsoft.com/office/officeart/2005/8/layout/lProcess3"/>
    <dgm:cxn modelId="{9DE501B3-211F-48F3-8F73-4C6C8999513D}" type="presParOf" srcId="{7F581B56-42BA-4AB9-A3A5-BA5CEB625665}" destId="{4BBE4F95-ACF7-4384-BDF9-48098189CD7C}" srcOrd="8" destOrd="0" presId="urn:microsoft.com/office/officeart/2005/8/layout/lProcess3"/>
    <dgm:cxn modelId="{FD4D7CE5-A9BB-4425-9AB6-FD380EDDF516}" type="presParOf" srcId="{BDDA9B8C-DB3E-4B73-B2A5-2285FBD280B3}" destId="{29F56BCC-0868-41F4-8250-02C14EFD54BB}" srcOrd="3" destOrd="0" presId="urn:microsoft.com/office/officeart/2005/8/layout/lProcess3"/>
    <dgm:cxn modelId="{5D23E86E-CB56-4438-8171-77797472811A}" type="presParOf" srcId="{BDDA9B8C-DB3E-4B73-B2A5-2285FBD280B3}" destId="{7AC5F499-694F-4B42-9A11-508E37DD6AF1}" srcOrd="4" destOrd="0" presId="urn:microsoft.com/office/officeart/2005/8/layout/lProcess3"/>
    <dgm:cxn modelId="{935BB37C-D528-4048-B4D0-311D109AA1FF}" type="presParOf" srcId="{7AC5F499-694F-4B42-9A11-508E37DD6AF1}" destId="{851B45A9-EA1C-4BB8-931B-1E5314D4C469}" srcOrd="0" destOrd="0" presId="urn:microsoft.com/office/officeart/2005/8/layout/lProcess3"/>
    <dgm:cxn modelId="{E7139189-2DC3-4A90-8F5A-79367EB8C51A}" type="presParOf" srcId="{7AC5F499-694F-4B42-9A11-508E37DD6AF1}" destId="{3138A0F5-6822-4FD7-8A21-74D9BBC2C80F}" srcOrd="1" destOrd="0" presId="urn:microsoft.com/office/officeart/2005/8/layout/lProcess3"/>
    <dgm:cxn modelId="{3BED52C8-9118-436D-9624-2F4B2C6156C9}" type="presParOf" srcId="{7AC5F499-694F-4B42-9A11-508E37DD6AF1}" destId="{B694AE82-CBBE-4910-83C6-DAFEBDA29CD6}" srcOrd="2" destOrd="0" presId="urn:microsoft.com/office/officeart/2005/8/layout/lProcess3"/>
    <dgm:cxn modelId="{17C77990-9D96-4C86-A9B1-5BDFDAC29380}" type="presParOf" srcId="{7AC5F499-694F-4B42-9A11-508E37DD6AF1}" destId="{D3E9EC75-545E-4852-B85E-229A72007F38}" srcOrd="3" destOrd="0" presId="urn:microsoft.com/office/officeart/2005/8/layout/lProcess3"/>
    <dgm:cxn modelId="{04D2775D-0411-4273-9B54-A97EB21B031E}" type="presParOf" srcId="{7AC5F499-694F-4B42-9A11-508E37DD6AF1}" destId="{6287695C-8558-48D9-BA12-4AD3A3DB2A61}" srcOrd="4" destOrd="0" presId="urn:microsoft.com/office/officeart/2005/8/layout/lProcess3"/>
    <dgm:cxn modelId="{C2DE01FD-3C96-40B5-88E9-963CCD74D427}" type="presParOf" srcId="{7AC5F499-694F-4B42-9A11-508E37DD6AF1}" destId="{A828AB88-3D48-4DDE-9A18-056B179D5F70}" srcOrd="5" destOrd="0" presId="urn:microsoft.com/office/officeart/2005/8/layout/lProcess3"/>
    <dgm:cxn modelId="{6AFF2A37-4E8E-48C4-8C11-9CF551B2770A}" type="presParOf" srcId="{7AC5F499-694F-4B42-9A11-508E37DD6AF1}" destId="{3AFFB345-137D-463C-B41B-984025D666A2}" srcOrd="6" destOrd="0" presId="urn:microsoft.com/office/officeart/2005/8/layout/lProcess3"/>
    <dgm:cxn modelId="{FE9FD22F-AFC9-45C8-B8A0-65BE08211B7C}" type="presParOf" srcId="{7AC5F499-694F-4B42-9A11-508E37DD6AF1}" destId="{9D936971-8AB9-40B7-879B-BED047C6C219}" srcOrd="7" destOrd="0" presId="urn:microsoft.com/office/officeart/2005/8/layout/lProcess3"/>
    <dgm:cxn modelId="{E9C5DDFA-C8FE-48A3-84A4-DC823B9EDCF5}" type="presParOf" srcId="{7AC5F499-694F-4B42-9A11-508E37DD6AF1}" destId="{FC997A2E-9E9E-4DD2-B0CD-396361A3478C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272B1-DD7E-49C9-AFED-9602D2494D39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19525E0-A098-4823-B8C0-4BB159E1839F}">
      <dgm:prSet phldrT="[텍스트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latinLnBrk="1"/>
          <a:endParaRPr lang="ko-KR" altLang="en-US" dirty="0"/>
        </a:p>
      </dgm:t>
    </dgm:pt>
    <dgm:pt modelId="{7D0D5707-A083-44CF-B91D-183F81021CBD}" type="parTrans" cxnId="{AECF4699-9425-4C89-B90D-0891D8E1DD53}">
      <dgm:prSet/>
      <dgm:spPr/>
      <dgm:t>
        <a:bodyPr/>
        <a:lstStyle/>
        <a:p>
          <a:pPr latinLnBrk="1"/>
          <a:endParaRPr lang="ko-KR" altLang="en-US"/>
        </a:p>
      </dgm:t>
    </dgm:pt>
    <dgm:pt modelId="{E92DFEBF-90F8-4ECE-97B5-8CF10E190E99}" type="sibTrans" cxnId="{AECF4699-9425-4C89-B90D-0891D8E1DD53}">
      <dgm:prSet/>
      <dgm:spPr/>
      <dgm:t>
        <a:bodyPr/>
        <a:lstStyle/>
        <a:p>
          <a:pPr latinLnBrk="1"/>
          <a:endParaRPr lang="ko-KR" altLang="en-US"/>
        </a:p>
      </dgm:t>
    </dgm:pt>
    <dgm:pt modelId="{2884DEB6-1BF3-4497-88E5-2BE848DD5106}">
      <dgm:prSet phldrT="[텍스트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latinLnBrk="1"/>
          <a:endParaRPr lang="ko-KR" altLang="en-US" dirty="0"/>
        </a:p>
      </dgm:t>
    </dgm:pt>
    <dgm:pt modelId="{7DFAA890-CA03-4A7F-BEF1-B6C80C40B854}" type="parTrans" cxnId="{28149DCA-798C-4E44-8C39-AD39979EADE5}">
      <dgm:prSet/>
      <dgm:spPr/>
      <dgm:t>
        <a:bodyPr/>
        <a:lstStyle/>
        <a:p>
          <a:pPr latinLnBrk="1"/>
          <a:endParaRPr lang="ko-KR" altLang="en-US"/>
        </a:p>
      </dgm:t>
    </dgm:pt>
    <dgm:pt modelId="{BE1CBB52-46DD-46C8-8E43-897CEBC71F24}" type="sibTrans" cxnId="{28149DCA-798C-4E44-8C39-AD39979EADE5}">
      <dgm:prSet/>
      <dgm:spPr/>
      <dgm:t>
        <a:bodyPr/>
        <a:lstStyle/>
        <a:p>
          <a:pPr latinLnBrk="1"/>
          <a:endParaRPr lang="ko-KR" altLang="en-US"/>
        </a:p>
      </dgm:t>
    </dgm:pt>
    <dgm:pt modelId="{AB4185CD-78B5-4CD7-A3EB-FAFD45658A18}">
      <dgm:prSet phldrT="[텍스트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latinLnBrk="1"/>
          <a:endParaRPr lang="ko-KR" altLang="en-US" dirty="0"/>
        </a:p>
      </dgm:t>
    </dgm:pt>
    <dgm:pt modelId="{3D8B8F50-910B-4C8F-A6BE-953CC580576B}" type="parTrans" cxnId="{0303DAB8-82F7-4989-A0D4-AB7F3AF9067E}">
      <dgm:prSet/>
      <dgm:spPr/>
      <dgm:t>
        <a:bodyPr/>
        <a:lstStyle/>
        <a:p>
          <a:pPr latinLnBrk="1"/>
          <a:endParaRPr lang="ko-KR" altLang="en-US"/>
        </a:p>
      </dgm:t>
    </dgm:pt>
    <dgm:pt modelId="{2B5190E2-C23A-43E1-AD96-093D0BBAFD88}" type="sibTrans" cxnId="{0303DAB8-82F7-4989-A0D4-AB7F3AF9067E}">
      <dgm:prSet/>
      <dgm:spPr/>
      <dgm:t>
        <a:bodyPr/>
        <a:lstStyle/>
        <a:p>
          <a:pPr latinLnBrk="1"/>
          <a:endParaRPr lang="ko-KR" altLang="en-US"/>
        </a:p>
      </dgm:t>
    </dgm:pt>
    <dgm:pt modelId="{D0E190F3-9049-4D82-8E21-74052DD28BED}" type="pres">
      <dgm:prSet presAssocID="{DFF272B1-DD7E-49C9-AFED-9602D2494D39}" presName="CompostProcess" presStyleCnt="0">
        <dgm:presLayoutVars>
          <dgm:dir/>
          <dgm:resizeHandles val="exact"/>
        </dgm:presLayoutVars>
      </dgm:prSet>
      <dgm:spPr/>
    </dgm:pt>
    <dgm:pt modelId="{333A3D68-4881-4DB2-9A58-C556E715CD00}" type="pres">
      <dgm:prSet presAssocID="{DFF272B1-DD7E-49C9-AFED-9602D2494D39}" presName="arrow" presStyleLbl="bgShp" presStyleIdx="0" presStyleCnt="1"/>
      <dgm:spPr/>
    </dgm:pt>
    <dgm:pt modelId="{576F78C1-51ED-4B14-9F5E-D3ADD761C69D}" type="pres">
      <dgm:prSet presAssocID="{DFF272B1-DD7E-49C9-AFED-9602D2494D39}" presName="linearProcess" presStyleCnt="0"/>
      <dgm:spPr/>
    </dgm:pt>
    <dgm:pt modelId="{99CE3B4A-EEAB-460D-9943-229FA702BCB9}" type="pres">
      <dgm:prSet presAssocID="{719525E0-A098-4823-B8C0-4BB159E1839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F12799A-D20E-4E70-B8CB-F0A902CFFF13}" type="pres">
      <dgm:prSet presAssocID="{E92DFEBF-90F8-4ECE-97B5-8CF10E190E99}" presName="sibTrans" presStyleCnt="0"/>
      <dgm:spPr/>
    </dgm:pt>
    <dgm:pt modelId="{39FE75C9-B451-434C-B7F0-CA5A719B2424}" type="pres">
      <dgm:prSet presAssocID="{2884DEB6-1BF3-4497-88E5-2BE848DD510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D5E029-8F88-49CD-89D7-9E957C861ADD}" type="pres">
      <dgm:prSet presAssocID="{BE1CBB52-46DD-46C8-8E43-897CEBC71F24}" presName="sibTrans" presStyleCnt="0"/>
      <dgm:spPr/>
    </dgm:pt>
    <dgm:pt modelId="{A65575B7-B621-4F9A-92D0-A12D4643DDF3}" type="pres">
      <dgm:prSet presAssocID="{AB4185CD-78B5-4CD7-A3EB-FAFD45658A1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8149DCA-798C-4E44-8C39-AD39979EADE5}" srcId="{DFF272B1-DD7E-49C9-AFED-9602D2494D39}" destId="{2884DEB6-1BF3-4497-88E5-2BE848DD5106}" srcOrd="1" destOrd="0" parTransId="{7DFAA890-CA03-4A7F-BEF1-B6C80C40B854}" sibTransId="{BE1CBB52-46DD-46C8-8E43-897CEBC71F24}"/>
    <dgm:cxn modelId="{AECF4699-9425-4C89-B90D-0891D8E1DD53}" srcId="{DFF272B1-DD7E-49C9-AFED-9602D2494D39}" destId="{719525E0-A098-4823-B8C0-4BB159E1839F}" srcOrd="0" destOrd="0" parTransId="{7D0D5707-A083-44CF-B91D-183F81021CBD}" sibTransId="{E92DFEBF-90F8-4ECE-97B5-8CF10E190E99}"/>
    <dgm:cxn modelId="{0303DAB8-82F7-4989-A0D4-AB7F3AF9067E}" srcId="{DFF272B1-DD7E-49C9-AFED-9602D2494D39}" destId="{AB4185CD-78B5-4CD7-A3EB-FAFD45658A18}" srcOrd="2" destOrd="0" parTransId="{3D8B8F50-910B-4C8F-A6BE-953CC580576B}" sibTransId="{2B5190E2-C23A-43E1-AD96-093D0BBAFD88}"/>
    <dgm:cxn modelId="{1130FEED-1CB7-4455-9838-5DBA0724B1FD}" type="presOf" srcId="{2884DEB6-1BF3-4497-88E5-2BE848DD5106}" destId="{39FE75C9-B451-434C-B7F0-CA5A719B2424}" srcOrd="0" destOrd="0" presId="urn:microsoft.com/office/officeart/2005/8/layout/hProcess9"/>
    <dgm:cxn modelId="{6C2F8FF7-40CA-4272-8269-88FAF77ED387}" type="presOf" srcId="{719525E0-A098-4823-B8C0-4BB159E1839F}" destId="{99CE3B4A-EEAB-460D-9943-229FA702BCB9}" srcOrd="0" destOrd="0" presId="urn:microsoft.com/office/officeart/2005/8/layout/hProcess9"/>
    <dgm:cxn modelId="{4FFC3C54-DF55-4EBE-83CA-BF15E5E01DE6}" type="presOf" srcId="{DFF272B1-DD7E-49C9-AFED-9602D2494D39}" destId="{D0E190F3-9049-4D82-8E21-74052DD28BED}" srcOrd="0" destOrd="0" presId="urn:microsoft.com/office/officeart/2005/8/layout/hProcess9"/>
    <dgm:cxn modelId="{F3237ED9-21A4-42B2-8EC4-464DCAC2D765}" type="presOf" srcId="{AB4185CD-78B5-4CD7-A3EB-FAFD45658A18}" destId="{A65575B7-B621-4F9A-92D0-A12D4643DDF3}" srcOrd="0" destOrd="0" presId="urn:microsoft.com/office/officeart/2005/8/layout/hProcess9"/>
    <dgm:cxn modelId="{13CC4126-DF89-4908-AB27-71D765F62335}" type="presParOf" srcId="{D0E190F3-9049-4D82-8E21-74052DD28BED}" destId="{333A3D68-4881-4DB2-9A58-C556E715CD00}" srcOrd="0" destOrd="0" presId="urn:microsoft.com/office/officeart/2005/8/layout/hProcess9"/>
    <dgm:cxn modelId="{356ADF89-1BB5-4BA3-8B6C-5725B20ED2E0}" type="presParOf" srcId="{D0E190F3-9049-4D82-8E21-74052DD28BED}" destId="{576F78C1-51ED-4B14-9F5E-D3ADD761C69D}" srcOrd="1" destOrd="0" presId="urn:microsoft.com/office/officeart/2005/8/layout/hProcess9"/>
    <dgm:cxn modelId="{57F2085E-EB42-4B69-A43F-5EFF13E50CC9}" type="presParOf" srcId="{576F78C1-51ED-4B14-9F5E-D3ADD761C69D}" destId="{99CE3B4A-EEAB-460D-9943-229FA702BCB9}" srcOrd="0" destOrd="0" presId="urn:microsoft.com/office/officeart/2005/8/layout/hProcess9"/>
    <dgm:cxn modelId="{10208BAD-91B0-41C1-A305-08C741E39C2F}" type="presParOf" srcId="{576F78C1-51ED-4B14-9F5E-D3ADD761C69D}" destId="{3F12799A-D20E-4E70-B8CB-F0A902CFFF13}" srcOrd="1" destOrd="0" presId="urn:microsoft.com/office/officeart/2005/8/layout/hProcess9"/>
    <dgm:cxn modelId="{C2B5862E-7AD5-468B-AAFF-7B45B1D17EFB}" type="presParOf" srcId="{576F78C1-51ED-4B14-9F5E-D3ADD761C69D}" destId="{39FE75C9-B451-434C-B7F0-CA5A719B2424}" srcOrd="2" destOrd="0" presId="urn:microsoft.com/office/officeart/2005/8/layout/hProcess9"/>
    <dgm:cxn modelId="{8CDC3D73-F995-491D-9014-4B481AA83609}" type="presParOf" srcId="{576F78C1-51ED-4B14-9F5E-D3ADD761C69D}" destId="{99D5E029-8F88-49CD-89D7-9E957C861ADD}" srcOrd="3" destOrd="0" presId="urn:microsoft.com/office/officeart/2005/8/layout/hProcess9"/>
    <dgm:cxn modelId="{FB341436-9FDB-415D-B9D1-BAC660D3F577}" type="presParOf" srcId="{576F78C1-51ED-4B14-9F5E-D3ADD761C69D}" destId="{A65575B7-B621-4F9A-92D0-A12D4643DDF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71EF15-89CF-49AC-A1E3-DB1ED927037D}">
      <dsp:nvSpPr>
        <dsp:cNvPr id="0" name=""/>
        <dsp:cNvSpPr/>
      </dsp:nvSpPr>
      <dsp:spPr>
        <a:xfrm>
          <a:off x="0" y="3"/>
          <a:ext cx="1752642" cy="8251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/>
            <a:t>Culture</a:t>
          </a:r>
          <a:endParaRPr lang="ko-KR" altLang="en-US" sz="1200" kern="1200" dirty="0"/>
        </a:p>
      </dsp:txBody>
      <dsp:txXfrm>
        <a:off x="0" y="3"/>
        <a:ext cx="1752642" cy="825103"/>
      </dsp:txXfrm>
    </dsp:sp>
    <dsp:sp modelId="{E9B2863A-C428-4A4E-B1C6-8D7FD8F25165}">
      <dsp:nvSpPr>
        <dsp:cNvPr id="0" name=""/>
        <dsp:cNvSpPr/>
      </dsp:nvSpPr>
      <dsp:spPr>
        <a:xfrm>
          <a:off x="1577813" y="71424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100" kern="1200" dirty="0"/>
        </a:p>
      </dsp:txBody>
      <dsp:txXfrm>
        <a:off x="1577813" y="71424"/>
        <a:ext cx="1712088" cy="684835"/>
      </dsp:txXfrm>
    </dsp:sp>
    <dsp:sp modelId="{A0C374D7-EB33-41E8-BDAA-8441B3996BF8}">
      <dsp:nvSpPr>
        <dsp:cNvPr id="0" name=""/>
        <dsp:cNvSpPr/>
      </dsp:nvSpPr>
      <dsp:spPr>
        <a:xfrm>
          <a:off x="3032062" y="71424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-895040"/>
            <a:satOff val="4021"/>
            <a:lumOff val="27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95040"/>
              <a:satOff val="4021"/>
              <a:lumOff val="2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100" kern="1200" dirty="0"/>
        </a:p>
      </dsp:txBody>
      <dsp:txXfrm>
        <a:off x="3032062" y="71424"/>
        <a:ext cx="1712088" cy="684835"/>
      </dsp:txXfrm>
    </dsp:sp>
    <dsp:sp modelId="{08B4B038-597E-4205-B75F-D3EAFEDE5EC9}">
      <dsp:nvSpPr>
        <dsp:cNvPr id="0" name=""/>
        <dsp:cNvSpPr/>
      </dsp:nvSpPr>
      <dsp:spPr>
        <a:xfrm>
          <a:off x="4480403" y="71424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-1790080"/>
            <a:satOff val="8042"/>
            <a:lumOff val="55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790080"/>
              <a:satOff val="8042"/>
              <a:lumOff val="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부활절</a:t>
          </a:r>
          <a:endParaRPr lang="ko-KR" altLang="en-US" sz="1400" kern="1200" dirty="0"/>
        </a:p>
      </dsp:txBody>
      <dsp:txXfrm>
        <a:off x="4480403" y="71424"/>
        <a:ext cx="1712088" cy="684835"/>
      </dsp:txXfrm>
    </dsp:sp>
    <dsp:sp modelId="{D219AF0D-37CF-4084-85F3-9C05F2C9F0A7}">
      <dsp:nvSpPr>
        <dsp:cNvPr id="0" name=""/>
        <dsp:cNvSpPr/>
      </dsp:nvSpPr>
      <dsp:spPr>
        <a:xfrm>
          <a:off x="5924665" y="71424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-2685120"/>
            <a:satOff val="12063"/>
            <a:lumOff val="82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광복절</a:t>
          </a:r>
          <a:endParaRPr lang="ko-KR" altLang="en-US" sz="1400" kern="1200" dirty="0"/>
        </a:p>
      </dsp:txBody>
      <dsp:txXfrm>
        <a:off x="5924665" y="71424"/>
        <a:ext cx="1712088" cy="684835"/>
      </dsp:txXfrm>
    </dsp:sp>
    <dsp:sp modelId="{A577C075-7EC2-448D-BECB-67D209EF6A7F}">
      <dsp:nvSpPr>
        <dsp:cNvPr id="0" name=""/>
        <dsp:cNvSpPr/>
      </dsp:nvSpPr>
      <dsp:spPr>
        <a:xfrm>
          <a:off x="7368926" y="71424"/>
          <a:ext cx="1573769" cy="684835"/>
        </a:xfrm>
        <a:prstGeom prst="chevron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100" kern="1200" dirty="0"/>
        </a:p>
      </dsp:txBody>
      <dsp:txXfrm>
        <a:off x="7368926" y="71424"/>
        <a:ext cx="1573769" cy="684835"/>
      </dsp:txXfrm>
    </dsp:sp>
    <dsp:sp modelId="{E88B77A2-631B-4E23-A81D-2EBEE304CA3C}">
      <dsp:nvSpPr>
        <dsp:cNvPr id="0" name=""/>
        <dsp:cNvSpPr/>
      </dsp:nvSpPr>
      <dsp:spPr>
        <a:xfrm>
          <a:off x="0" y="936107"/>
          <a:ext cx="1752642" cy="825103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/>
            <a:t>Share</a:t>
          </a:r>
          <a:endParaRPr lang="ko-KR" altLang="en-US" sz="1200" kern="1200" dirty="0"/>
        </a:p>
      </dsp:txBody>
      <dsp:txXfrm>
        <a:off x="0" y="936107"/>
        <a:ext cx="1752642" cy="825103"/>
      </dsp:txXfrm>
    </dsp:sp>
    <dsp:sp modelId="{3FCAE9CC-081D-4D64-B24C-D8BD32DCA28A}">
      <dsp:nvSpPr>
        <dsp:cNvPr id="0" name=""/>
        <dsp:cNvSpPr/>
      </dsp:nvSpPr>
      <dsp:spPr>
        <a:xfrm>
          <a:off x="3047179" y="1008111"/>
          <a:ext cx="2846159" cy="684835"/>
        </a:xfrm>
        <a:prstGeom prst="chevron">
          <a:avLst/>
        </a:prstGeom>
        <a:solidFill>
          <a:schemeClr val="accent5">
            <a:tint val="40000"/>
            <a:alpha val="90000"/>
            <a:hueOff val="-4475201"/>
            <a:satOff val="20105"/>
            <a:lumOff val="1382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4475201"/>
              <a:satOff val="20105"/>
              <a:lumOff val="13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여름학교</a:t>
          </a:r>
          <a:endParaRPr lang="ko-KR" altLang="en-US" sz="1400" kern="1200" dirty="0"/>
        </a:p>
      </dsp:txBody>
      <dsp:txXfrm>
        <a:off x="3047179" y="1008111"/>
        <a:ext cx="2846159" cy="684835"/>
      </dsp:txXfrm>
    </dsp:sp>
    <dsp:sp modelId="{89633BAB-D6E5-4705-A121-C15AD84BC86C}">
      <dsp:nvSpPr>
        <dsp:cNvPr id="0" name=""/>
        <dsp:cNvSpPr/>
      </dsp:nvSpPr>
      <dsp:spPr>
        <a:xfrm>
          <a:off x="5637125" y="1015226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캠페인</a:t>
          </a:r>
          <a:endParaRPr lang="ko-KR" altLang="en-US" sz="1400" kern="1200" dirty="0"/>
        </a:p>
      </dsp:txBody>
      <dsp:txXfrm>
        <a:off x="5637125" y="1015226"/>
        <a:ext cx="1712088" cy="684835"/>
      </dsp:txXfrm>
    </dsp:sp>
    <dsp:sp modelId="{AD81B5F4-B2A8-4ABD-BEC9-5B53871D633A}">
      <dsp:nvSpPr>
        <dsp:cNvPr id="0" name=""/>
        <dsp:cNvSpPr/>
      </dsp:nvSpPr>
      <dsp:spPr>
        <a:xfrm>
          <a:off x="7075245" y="1008111"/>
          <a:ext cx="1865629" cy="684835"/>
        </a:xfrm>
        <a:prstGeom prst="chevron">
          <a:avLst/>
        </a:prstGeom>
        <a:solidFill>
          <a:schemeClr val="accent5">
            <a:tint val="40000"/>
            <a:alpha val="90000"/>
            <a:hueOff val="-6265281"/>
            <a:satOff val="28148"/>
            <a:lumOff val="193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6265281"/>
              <a:satOff val="28148"/>
              <a:lumOff val="1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/>
            <a:t>ALS</a:t>
          </a:r>
          <a:r>
            <a:rPr lang="ko-KR" altLang="en-US" sz="1400" kern="1200" dirty="0" smtClean="0"/>
            <a:t>수업</a:t>
          </a:r>
          <a:endParaRPr lang="ko-KR" altLang="en-US" sz="1400" kern="1200" dirty="0"/>
        </a:p>
      </dsp:txBody>
      <dsp:txXfrm>
        <a:off x="7075245" y="1008111"/>
        <a:ext cx="1865629" cy="684835"/>
      </dsp:txXfrm>
    </dsp:sp>
    <dsp:sp modelId="{4BBE4F95-ACF7-4384-BDF9-48098189CD7C}">
      <dsp:nvSpPr>
        <dsp:cNvPr id="0" name=""/>
        <dsp:cNvSpPr/>
      </dsp:nvSpPr>
      <dsp:spPr>
        <a:xfrm>
          <a:off x="1596458" y="1008111"/>
          <a:ext cx="1712088" cy="684835"/>
        </a:xfrm>
        <a:prstGeom prst="chevron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100" kern="1200" dirty="0"/>
        </a:p>
      </dsp:txBody>
      <dsp:txXfrm>
        <a:off x="1596458" y="1008111"/>
        <a:ext cx="1712088" cy="684835"/>
      </dsp:txXfrm>
    </dsp:sp>
    <dsp:sp modelId="{851B45A9-EA1C-4BB8-931B-1E5314D4C469}">
      <dsp:nvSpPr>
        <dsp:cNvPr id="0" name=""/>
        <dsp:cNvSpPr/>
      </dsp:nvSpPr>
      <dsp:spPr>
        <a:xfrm>
          <a:off x="0" y="1876725"/>
          <a:ext cx="1752642" cy="825103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200" kern="1200" dirty="0" smtClean="0"/>
            <a:t>Community Organization</a:t>
          </a:r>
          <a:endParaRPr lang="ko-KR" altLang="en-US" sz="1200" kern="1200" dirty="0"/>
        </a:p>
      </dsp:txBody>
      <dsp:txXfrm>
        <a:off x="0" y="1876725"/>
        <a:ext cx="1752642" cy="825103"/>
      </dsp:txXfrm>
    </dsp:sp>
    <dsp:sp modelId="{B694AE82-CBBE-4910-83C6-DAFEBDA29CD6}">
      <dsp:nvSpPr>
        <dsp:cNvPr id="0" name=""/>
        <dsp:cNvSpPr/>
      </dsp:nvSpPr>
      <dsp:spPr>
        <a:xfrm>
          <a:off x="3443887" y="1944215"/>
          <a:ext cx="1341592" cy="684835"/>
        </a:xfrm>
        <a:prstGeom prst="chevron">
          <a:avLst/>
        </a:prstGeom>
        <a:solidFill>
          <a:schemeClr val="accent5">
            <a:tint val="40000"/>
            <a:alpha val="90000"/>
            <a:hueOff val="-8055361"/>
            <a:satOff val="36190"/>
            <a:lumOff val="248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55625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50" kern="1200" dirty="0" smtClean="0"/>
            <a:t>아우로라</a:t>
          </a:r>
          <a:endParaRPr lang="ko-KR" altLang="en-US" sz="1250" kern="1200" dirty="0"/>
        </a:p>
      </dsp:txBody>
      <dsp:txXfrm>
        <a:off x="3443887" y="1944215"/>
        <a:ext cx="1341592" cy="684835"/>
      </dsp:txXfrm>
    </dsp:sp>
    <dsp:sp modelId="{6287695C-8558-48D9-BA12-4AD3A3DB2A61}">
      <dsp:nvSpPr>
        <dsp:cNvPr id="0" name=""/>
        <dsp:cNvSpPr/>
      </dsp:nvSpPr>
      <dsp:spPr>
        <a:xfrm>
          <a:off x="1571375" y="1944215"/>
          <a:ext cx="2135009" cy="684835"/>
        </a:xfrm>
        <a:prstGeom prst="chevron">
          <a:avLst/>
        </a:prstGeom>
        <a:solidFill>
          <a:schemeClr val="accent5">
            <a:tint val="40000"/>
            <a:alpha val="90000"/>
            <a:hueOff val="-8950401"/>
            <a:satOff val="40211"/>
            <a:lumOff val="276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950401"/>
              <a:satOff val="40211"/>
              <a:lumOff val="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기관방문</a:t>
          </a:r>
          <a:endParaRPr lang="ko-KR" altLang="en-US" sz="1400" kern="1200" dirty="0"/>
        </a:p>
      </dsp:txBody>
      <dsp:txXfrm>
        <a:off x="1571375" y="1944215"/>
        <a:ext cx="2135009" cy="684835"/>
      </dsp:txXfrm>
    </dsp:sp>
    <dsp:sp modelId="{3AFFB345-137D-463C-B41B-984025D666A2}">
      <dsp:nvSpPr>
        <dsp:cNvPr id="0" name=""/>
        <dsp:cNvSpPr/>
      </dsp:nvSpPr>
      <dsp:spPr>
        <a:xfrm>
          <a:off x="7307062" y="1935189"/>
          <a:ext cx="1678566" cy="684835"/>
        </a:xfrm>
        <a:prstGeom prst="chevron">
          <a:avLst/>
        </a:prstGeom>
        <a:solidFill>
          <a:schemeClr val="accent5">
            <a:tint val="40000"/>
            <a:alpha val="90000"/>
            <a:hueOff val="-9845442"/>
            <a:satOff val="44232"/>
            <a:lumOff val="304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9845442"/>
              <a:satOff val="44232"/>
              <a:lumOff val="30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/>
            <a:t>홈스테이</a:t>
          </a:r>
          <a:endParaRPr lang="ko-KR" altLang="en-US" sz="1400" kern="1200" dirty="0"/>
        </a:p>
      </dsp:txBody>
      <dsp:txXfrm>
        <a:off x="7307062" y="1935189"/>
        <a:ext cx="1678566" cy="684835"/>
      </dsp:txXfrm>
    </dsp:sp>
    <dsp:sp modelId="{FC997A2E-9E9E-4DD2-B0CD-396361A3478C}">
      <dsp:nvSpPr>
        <dsp:cNvPr id="0" name=""/>
        <dsp:cNvSpPr/>
      </dsp:nvSpPr>
      <dsp:spPr>
        <a:xfrm>
          <a:off x="4525859" y="1944215"/>
          <a:ext cx="3036766" cy="684835"/>
        </a:xfrm>
        <a:prstGeom prst="chevron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100" kern="1200" dirty="0"/>
        </a:p>
      </dsp:txBody>
      <dsp:txXfrm>
        <a:off x="4525859" y="1944215"/>
        <a:ext cx="3036766" cy="6848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3A3D68-4881-4DB2-9A58-C556E715CD00}">
      <dsp:nvSpPr>
        <dsp:cNvPr id="0" name=""/>
        <dsp:cNvSpPr/>
      </dsp:nvSpPr>
      <dsp:spPr>
        <a:xfrm>
          <a:off x="634532" y="0"/>
          <a:ext cx="7191367" cy="587727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CE3B4A-EEAB-460D-9943-229FA702BCB9}">
      <dsp:nvSpPr>
        <dsp:cNvPr id="0" name=""/>
        <dsp:cNvSpPr/>
      </dsp:nvSpPr>
      <dsp:spPr>
        <a:xfrm>
          <a:off x="0" y="1763181"/>
          <a:ext cx="2538129" cy="235090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600" kern="1200" dirty="0"/>
        </a:p>
      </dsp:txBody>
      <dsp:txXfrm>
        <a:off x="0" y="1763181"/>
        <a:ext cx="2538129" cy="2350908"/>
      </dsp:txXfrm>
    </dsp:sp>
    <dsp:sp modelId="{39FE75C9-B451-434C-B7F0-CA5A719B2424}">
      <dsp:nvSpPr>
        <dsp:cNvPr id="0" name=""/>
        <dsp:cNvSpPr/>
      </dsp:nvSpPr>
      <dsp:spPr>
        <a:xfrm>
          <a:off x="2961151" y="1763181"/>
          <a:ext cx="2538129" cy="2350908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600" kern="1200" dirty="0"/>
        </a:p>
      </dsp:txBody>
      <dsp:txXfrm>
        <a:off x="2961151" y="1763181"/>
        <a:ext cx="2538129" cy="2350908"/>
      </dsp:txXfrm>
    </dsp:sp>
    <dsp:sp modelId="{A65575B7-B621-4F9A-92D0-A12D4643DDF3}">
      <dsp:nvSpPr>
        <dsp:cNvPr id="0" name=""/>
        <dsp:cNvSpPr/>
      </dsp:nvSpPr>
      <dsp:spPr>
        <a:xfrm>
          <a:off x="5922302" y="1763181"/>
          <a:ext cx="2538129" cy="235090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600" kern="1200" dirty="0"/>
        </a:p>
      </dsp:txBody>
      <dsp:txXfrm>
        <a:off x="5922302" y="1763181"/>
        <a:ext cx="2538129" cy="2350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8ADEE-584F-4868-9288-5EA5924C5FE2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3AD6-E04E-4767-903B-BF8470FD8A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안녕하세요</a:t>
            </a:r>
            <a:r>
              <a:rPr lang="en-US" altLang="ko-KR" dirty="0" smtClean="0"/>
              <a:t>? </a:t>
            </a:r>
            <a:r>
              <a:rPr lang="ko-KR" altLang="en-US" dirty="0" smtClean="0"/>
              <a:t>저는 이번 중간보고 사회자를 맡은 신의주라고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영어 이름은 </a:t>
            </a:r>
            <a:r>
              <a:rPr lang="ko-KR" altLang="en-US" dirty="0" err="1" smtClean="0"/>
              <a:t>테레사라고</a:t>
            </a:r>
            <a:r>
              <a:rPr lang="ko-KR" altLang="en-US" dirty="0" smtClean="0"/>
              <a:t> 해요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만나서 반갑습니다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F3AD6-E04E-4767-903B-BF8470FD8AD9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문화가 관문이고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관계를 맺어서 커뮤니티 일원이 되고</a:t>
            </a:r>
            <a:r>
              <a:rPr lang="en-US" altLang="ko-KR" dirty="0" smtClean="0"/>
              <a:t>…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F3AD6-E04E-4767-903B-BF8470FD8AD9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F3AD6-E04E-4767-903B-BF8470FD8AD9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간사님 메일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프리</a:t>
            </a:r>
            <a:r>
              <a:rPr lang="ko-KR" altLang="en-US" dirty="0" smtClean="0"/>
              <a:t> </a:t>
            </a:r>
            <a:r>
              <a:rPr lang="en-US" altLang="ko-KR" dirty="0" smtClean="0"/>
              <a:t>15,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기부 사진 보내기</a:t>
            </a:r>
            <a:r>
              <a:rPr lang="en-US" altLang="ko-KR" baseline="0" dirty="0" smtClean="0"/>
              <a:t>),</a:t>
            </a:r>
          </a:p>
          <a:p>
            <a:r>
              <a:rPr lang="ko-KR" altLang="en-US" baseline="0" dirty="0" smtClean="0"/>
              <a:t>개별 에세이</a:t>
            </a:r>
            <a:r>
              <a:rPr lang="en-US" altLang="ko-KR" baseline="0" dirty="0" smtClean="0"/>
              <a:t>/ </a:t>
            </a:r>
            <a:r>
              <a:rPr lang="ko-KR" altLang="en-US" baseline="0" dirty="0" smtClean="0"/>
              <a:t>개별 </a:t>
            </a:r>
            <a:r>
              <a:rPr lang="ko-KR" altLang="en-US" baseline="0" dirty="0" err="1" smtClean="0"/>
              <a:t>리플렉션</a:t>
            </a:r>
            <a:r>
              <a:rPr lang="ko-KR" altLang="en-US" baseline="0" smtClean="0"/>
              <a:t> 정리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F3AD6-E04E-4767-903B-BF8470FD8AD9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F3AD6-E04E-4767-903B-BF8470FD8AD9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059D-5BE7-4906-9761-46970C18317A}" type="datetimeFigureOut">
              <a:rPr lang="ko-KR" altLang="en-US" smtClean="0"/>
              <a:pPr/>
              <a:t>2012-08-22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DB9CF-648F-4D43-81C8-B2D0BC21E0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gif"/><Relationship Id="rId7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may_의주 013.jpg"/>
          <p:cNvPicPr>
            <a:picLocks noChangeAspect="1"/>
          </p:cNvPicPr>
          <p:nvPr/>
        </p:nvPicPr>
        <p:blipFill>
          <a:blip r:embed="rId3" cstate="print"/>
          <a:srcRect l="5113" b="19118"/>
          <a:stretch>
            <a:fillRect/>
          </a:stretch>
        </p:blipFill>
        <p:spPr>
          <a:xfrm>
            <a:off x="0" y="-27384"/>
            <a:ext cx="9144000" cy="3816424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500298" y="4000504"/>
            <a:ext cx="5661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KB</a:t>
            </a:r>
            <a:r>
              <a:rPr lang="ko-KR" altLang="en-US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국민은행과 </a:t>
            </a:r>
            <a:r>
              <a:rPr lang="en-US" altLang="ko-KR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YMCA</a:t>
            </a:r>
            <a:r>
              <a:rPr lang="ko-KR" altLang="en-US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가 함께하는 </a:t>
            </a:r>
            <a:endParaRPr lang="en-US" altLang="ko-KR" sz="28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algn="r"/>
            <a:r>
              <a:rPr lang="ko-KR" altLang="en-US" sz="2800" b="1" dirty="0" smtClean="0">
                <a:solidFill>
                  <a:schemeClr val="bg1">
                    <a:lumMod val="50000"/>
                  </a:schemeClr>
                </a:solidFill>
                <a:latin typeface="+mn-ea"/>
              </a:rPr>
              <a:t>대학생 해외봉사단 </a:t>
            </a:r>
            <a:r>
              <a:rPr lang="ko-KR" altLang="en-US" sz="2800" b="1" dirty="0" smtClean="0">
                <a:solidFill>
                  <a:srgbClr val="FF6600"/>
                </a:solidFill>
                <a:latin typeface="+mn-ea"/>
              </a:rPr>
              <a:t>라온아띠</a:t>
            </a:r>
          </a:p>
          <a:p>
            <a:pPr algn="r"/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본목각체M" pitchFamily="18" charset="-127"/>
              <a:ea typeface="양재본목각체M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230148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6143644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+mn-ea"/>
              </a:rPr>
              <a:t>&lt;</a:t>
            </a:r>
            <a:r>
              <a:rPr lang="ko-KR" altLang="en-US" sz="2400" dirty="0" smtClean="0">
                <a:latin typeface="+mn-ea"/>
              </a:rPr>
              <a:t>필리핀 팀 최종보고</a:t>
            </a:r>
            <a:r>
              <a:rPr lang="en-US" altLang="ko-KR" sz="2400" dirty="0" smtClean="0">
                <a:latin typeface="+mn-ea"/>
              </a:rPr>
              <a:t>&gt;</a:t>
            </a:r>
            <a:endParaRPr lang="ko-KR" altLang="en-US" sz="2400" dirty="0">
              <a:latin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684584" y="1484784"/>
            <a:ext cx="8229600" cy="20882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C</a:t>
            </a:r>
            <a:r>
              <a:rPr lang="en-US" altLang="ko-KR" sz="6600" dirty="0" smtClean="0">
                <a:solidFill>
                  <a:srgbClr val="FE5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u</a:t>
            </a:r>
            <a:r>
              <a:rPr lang="en-US" altLang="ko-KR" sz="6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l</a:t>
            </a:r>
            <a:r>
              <a:rPr lang="en-US" altLang="ko-KR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t</a:t>
            </a:r>
            <a:r>
              <a:rPr lang="en-US" altLang="ko-KR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u</a:t>
            </a:r>
            <a:r>
              <a:rPr lang="en-US" altLang="ko-KR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r</a:t>
            </a:r>
            <a:r>
              <a:rPr lang="en-US" altLang="ko-KR" sz="6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e</a:t>
            </a:r>
            <a:r>
              <a:rPr lang="en-US" altLang="ko-KR" sz="6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?</a:t>
            </a:r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</a:t>
            </a:r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/>
            </a:r>
            <a:b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</a:br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The gate to community!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3" name="그림 2" descr="송정워니.gif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275856" y="1360423"/>
            <a:ext cx="8408852" cy="63170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5400" dirty="0" smtClean="0">
              <a:latin typeface="Tw Cen MT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0" y="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152400" y="152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304800" y="304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457200" y="457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H="1">
            <a:off x="609600" y="609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H="1">
            <a:off x="762000" y="762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H="1">
            <a:off x="914400" y="914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flipH="1">
            <a:off x="1066800" y="1066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flipH="1">
            <a:off x="1219200" y="1219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H="1">
            <a:off x="1371600" y="1371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flipH="1">
            <a:off x="1524000" y="1524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flipH="1">
            <a:off x="1676400" y="1676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H="1">
            <a:off x="1828800" y="1828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 flipH="1">
            <a:off x="1981200" y="1981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 flipH="1">
            <a:off x="2133600" y="2133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 flipH="1">
            <a:off x="2286000" y="2286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flipH="1">
            <a:off x="2438400" y="2438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flipH="1">
            <a:off x="2590800" y="2590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H="1">
            <a:off x="2743200" y="2743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flipH="1">
            <a:off x="2895600" y="2895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 flipH="1">
            <a:off x="3048000" y="3048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flipH="1">
            <a:off x="3200400" y="3200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H="1">
            <a:off x="3352800" y="3352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 flipH="1">
            <a:off x="3505200" y="3505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 flipH="1">
            <a:off x="3657600" y="3657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 flipH="1">
            <a:off x="3810000" y="3810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2204" y="356732"/>
            <a:ext cx="8922284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PART2.</a:t>
            </a:r>
          </a:p>
          <a:p>
            <a:r>
              <a:rPr lang="en-US" altLang="ko-KR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 </a:t>
            </a:r>
            <a:r>
              <a:rPr lang="ko-KR" altLang="en-US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커뮤니티의 일원 되기 </a:t>
            </a:r>
            <a:endParaRPr lang="en-US" altLang="ko-KR" sz="5400" b="1" spc="150" dirty="0" smtClean="0">
              <a:ln w="11430">
                <a:solidFill>
                  <a:srgbClr val="FF0066"/>
                </a:solidFill>
              </a:ln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ea"/>
            </a:endParaRPr>
          </a:p>
          <a:p>
            <a:r>
              <a:rPr lang="en-US" altLang="ko-KR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&amp; </a:t>
            </a:r>
            <a:r>
              <a:rPr lang="ko-KR" altLang="en-US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커뮤니티와 나누기</a:t>
            </a:r>
            <a:endParaRPr lang="en-US" altLang="ko-KR" sz="5400" b="1" spc="150" dirty="0" smtClean="0">
              <a:ln w="11430">
                <a:solidFill>
                  <a:srgbClr val="FF0066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ea"/>
            </a:endParaRPr>
          </a:p>
        </p:txBody>
      </p:sp>
      <p:pic>
        <p:nvPicPr>
          <p:cNvPr id="37" name="그림 36" descr="화영사진_1.gif"/>
          <p:cNvPicPr>
            <a:picLocks noChangeAspect="1"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5544616" y="2552970"/>
            <a:ext cx="4572000" cy="6996710"/>
          </a:xfrm>
          <a:prstGeom prst="rect">
            <a:avLst/>
          </a:prstGeom>
        </p:spPr>
      </p:pic>
      <p:pic>
        <p:nvPicPr>
          <p:cNvPr id="32" name="그림 31" descr="강호사진.gif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1979712" y="2813950"/>
            <a:ext cx="4932039" cy="42154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6184312" y="4509121"/>
            <a:ext cx="2348129" cy="1728193"/>
            <a:chOff x="6392805" y="3645024"/>
            <a:chExt cx="2751195" cy="3024337"/>
          </a:xfrm>
        </p:grpSpPr>
        <p:pic>
          <p:nvPicPr>
            <p:cNvPr id="11" name="그림 10" descr="12-Police Statio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4208" y="3645024"/>
              <a:ext cx="2699792" cy="302433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392805" y="6076892"/>
              <a:ext cx="2120148" cy="592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POLICE STATION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0" y="188640"/>
            <a:ext cx="401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b="1" dirty="0" smtClean="0"/>
              <a:t>1. MAKE FAMILIAR WITH OTHERS</a:t>
            </a:r>
            <a:endParaRPr lang="ko-KR" altLang="ko-KR" dirty="0" smtClean="0"/>
          </a:p>
        </p:txBody>
      </p:sp>
      <p:grpSp>
        <p:nvGrpSpPr>
          <p:cNvPr id="5" name="그룹 10"/>
          <p:cNvGrpSpPr/>
          <p:nvPr/>
        </p:nvGrpSpPr>
        <p:grpSpPr>
          <a:xfrm>
            <a:off x="-2" y="692696"/>
            <a:ext cx="3779914" cy="72008"/>
            <a:chOff x="1979712" y="548680"/>
            <a:chExt cx="882518" cy="45719"/>
          </a:xfrm>
        </p:grpSpPr>
        <p:sp>
          <p:nvSpPr>
            <p:cNvPr id="6" name="직사각형 5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425513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646206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63888" y="1052736"/>
            <a:ext cx="2202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YMCA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655433" y="4509120"/>
            <a:ext cx="2548416" cy="1800200"/>
            <a:chOff x="3213862" y="3645024"/>
            <a:chExt cx="3057302" cy="3051004"/>
          </a:xfrm>
        </p:grpSpPr>
        <p:pic>
          <p:nvPicPr>
            <p:cNvPr id="12" name="그림 11" descr="12-Canossa Colleg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828" y="3645024"/>
              <a:ext cx="3024336" cy="302433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213862" y="6122242"/>
              <a:ext cx="2322390" cy="573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CANOSA COLLEGE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6256320" y="2204864"/>
            <a:ext cx="2348128" cy="1728192"/>
            <a:chOff x="6444208" y="3645024"/>
            <a:chExt cx="2751195" cy="3024336"/>
          </a:xfrm>
        </p:grpSpPr>
        <p:pic>
          <p:nvPicPr>
            <p:cNvPr id="14" name="그림 13" descr="13-C.M.Azcarate1.JPG"/>
            <p:cNvPicPr>
              <a:picLocks noChangeAspect="1"/>
            </p:cNvPicPr>
            <p:nvPr/>
          </p:nvPicPr>
          <p:blipFill>
            <a:blip r:embed="rId4" cstate="print">
              <a:lum contrast="10000"/>
            </a:blip>
            <a:stretch>
              <a:fillRect/>
            </a:stretch>
          </p:blipFill>
          <p:spPr>
            <a:xfrm>
              <a:off x="6444208" y="3645024"/>
              <a:ext cx="2699792" cy="302433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24605" y="3645024"/>
              <a:ext cx="1970798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C.M AZCARATE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491880" y="2204864"/>
            <a:ext cx="2520280" cy="1728192"/>
            <a:chOff x="3233765" y="3645024"/>
            <a:chExt cx="3037266" cy="3024336"/>
          </a:xfrm>
        </p:grpSpPr>
        <p:pic>
          <p:nvPicPr>
            <p:cNvPr id="35" name="그림 34" descr="14-Baloc.JPG"/>
            <p:cNvPicPr>
              <a:picLocks noChangeAspect="1"/>
            </p:cNvPicPr>
            <p:nvPr/>
          </p:nvPicPr>
          <p:blipFill>
            <a:blip r:embed="rId5" cstate="print">
              <a:lum contrast="10000"/>
            </a:blip>
            <a:stretch>
              <a:fillRect/>
            </a:stretch>
          </p:blipFill>
          <p:spPr>
            <a:xfrm>
              <a:off x="3233765" y="3645024"/>
              <a:ext cx="3024000" cy="302433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274402" y="3645024"/>
              <a:ext cx="996629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BALOC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83569" y="2204864"/>
            <a:ext cx="2592288" cy="1728192"/>
            <a:chOff x="-43542" y="3645024"/>
            <a:chExt cx="3121635" cy="3024336"/>
          </a:xfrm>
        </p:grpSpPr>
        <p:pic>
          <p:nvPicPr>
            <p:cNvPr id="16" name="그림 15" descr="12-Trycicle Driver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43542" y="3645024"/>
              <a:ext cx="3059832" cy="302433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09199" y="3645024"/>
              <a:ext cx="2368894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TRYCICLE DRIVERS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2" name="그림 41" descr="12-Department head of City planning and development offi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1" y="4509120"/>
            <a:ext cx="2520280" cy="17905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9872" y="5939988"/>
            <a:ext cx="1216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HALL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188640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2. SUMMER SCHOOL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0" y="692696"/>
            <a:ext cx="2411759" cy="72008"/>
            <a:chOff x="1979712" y="548680"/>
            <a:chExt cx="890450" cy="45719"/>
          </a:xfrm>
        </p:grpSpPr>
        <p:sp>
          <p:nvSpPr>
            <p:cNvPr id="6" name="직사각형 5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65413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57422" y="1214422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양재본목각체M" pitchFamily="18" charset="-127"/>
                <a:ea typeface="양재본목각체M" pitchFamily="18" charset="-127"/>
              </a:rPr>
              <a:t> </a:t>
            </a:r>
            <a:r>
              <a:rPr lang="en-US" altLang="ko-KR" sz="4000" dirty="0" smtClean="0">
                <a:latin typeface="양재본목각체M" pitchFamily="18" charset="-127"/>
                <a:ea typeface="양재본목각체M" pitchFamily="18" charset="-127"/>
              </a:rPr>
              <a:t>SUMMER SCHOOL</a:t>
            </a:r>
            <a:endParaRPr lang="ko-KR" altLang="en-US" sz="4000" dirty="0">
              <a:latin typeface="양재본목각체M" pitchFamily="18" charset="-127"/>
              <a:ea typeface="양재본목각체M" pitchFamily="18" charset="-127"/>
            </a:endParaRPr>
          </a:p>
        </p:txBody>
      </p:sp>
      <p:sp>
        <p:nvSpPr>
          <p:cNvPr id="12" name="대각선 방향의 모서리가 둥근 사각형 11"/>
          <p:cNvSpPr/>
          <p:nvPr/>
        </p:nvSpPr>
        <p:spPr>
          <a:xfrm>
            <a:off x="1000100" y="2204864"/>
            <a:ext cx="7143800" cy="3888432"/>
          </a:xfrm>
          <a:prstGeom prst="round2DiagRect">
            <a:avLst/>
          </a:prstGeom>
          <a:solidFill>
            <a:srgbClr val="73F19A"/>
          </a:solidFill>
          <a:ln>
            <a:solidFill>
              <a:srgbClr val="73F1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40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언제</a:t>
            </a:r>
            <a:r>
              <a:rPr lang="en-US" altLang="ko-KR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? 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4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월 부터 약 한달 간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어디서</a:t>
            </a:r>
            <a:r>
              <a:rPr lang="en-US" altLang="ko-KR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? 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바공포옥 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&amp; 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시엠아즈가라데 초등학교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누구를</a:t>
            </a:r>
            <a:r>
              <a:rPr lang="en-US" altLang="ko-KR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? 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30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명의 바공포옥 학생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/12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명의 시엠 학생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어떻게</a:t>
            </a:r>
            <a:r>
              <a:rPr lang="en-US" altLang="ko-KR" sz="40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? 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유치원반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-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알파벳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            1~3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학년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-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기본 단어 익히기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             4~6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학년</a:t>
            </a:r>
            <a:r>
              <a:rPr lang="en-US" altLang="ko-KR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-</a:t>
            </a:r>
            <a:r>
              <a:rPr lang="ko-KR" altLang="en-US" sz="3600" dirty="0" smtClean="0">
                <a:solidFill>
                  <a:schemeClr val="tx1"/>
                </a:solidFill>
                <a:latin typeface="나눔손글씨 펜" pitchFamily="66" charset="-127"/>
                <a:ea typeface="나눔손글씨 펜" pitchFamily="66" charset="-127"/>
              </a:rPr>
              <a:t>기본 문법 익히기</a:t>
            </a:r>
            <a:endParaRPr lang="en-US" altLang="ko-KR" sz="3600" dirty="0" smtClean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endParaRPr lang="ko-KR" altLang="en-US" sz="4000" dirty="0">
              <a:solidFill>
                <a:schemeClr val="tx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CIMG2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3" y="1052736"/>
            <a:ext cx="3240359" cy="21634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5192" y="5967731"/>
            <a:ext cx="779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수업 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: </a:t>
            </a:r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기본수업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정규수업 적응하기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예체능 수업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인성함양</a:t>
            </a:r>
            <a:endParaRPr lang="ko-KR" altLang="en-US" sz="3600" dirty="0"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188640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2. SUMMER SCHOOL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0" y="692696"/>
            <a:ext cx="2411759" cy="72008"/>
            <a:chOff x="1979712" y="548680"/>
            <a:chExt cx="890450" cy="45719"/>
          </a:xfrm>
        </p:grpSpPr>
        <p:sp>
          <p:nvSpPr>
            <p:cNvPr id="15" name="직사각형 1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65413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098" name="Picture 2" descr="D:\사진\CIMG356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44008" y="1052736"/>
            <a:ext cx="3351645" cy="2164380"/>
          </a:xfrm>
          <a:prstGeom prst="rect">
            <a:avLst/>
          </a:prstGeom>
          <a:noFill/>
        </p:spPr>
      </p:pic>
      <p:pic>
        <p:nvPicPr>
          <p:cNvPr id="22" name="Picture 7" descr="H:\정원카메라\P511015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259632" y="3356384"/>
            <a:ext cx="3217463" cy="2206110"/>
          </a:xfrm>
          <a:prstGeom prst="rect">
            <a:avLst/>
          </a:prstGeom>
          <a:noFill/>
        </p:spPr>
      </p:pic>
      <p:pic>
        <p:nvPicPr>
          <p:cNvPr id="4100" name="Picture 4" descr="D:\사진\CIMG341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15385"/>
          <a:stretch>
            <a:fillRect/>
          </a:stretch>
        </p:blipFill>
        <p:spPr bwMode="auto">
          <a:xfrm>
            <a:off x="4644007" y="3357222"/>
            <a:ext cx="3351645" cy="223201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1259632" y="1052736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BAGONG POOK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2" y="5171260"/>
            <a:ext cx="186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C.M AZKARATE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화영\바탕 화면\신꾀꼬리\iPod Photo Cache\summer school 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"/>
            <a:ext cx="9144000" cy="69393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8189" y="2000240"/>
            <a:ext cx="8712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지식을 전달하는 것뿐만 아니라 아이들과 단순히 선생님과 학생의 관계를 넘어 친 언니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누나 오빠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형으로서 사랑을 전달하는 것도</a:t>
            </a:r>
            <a:endParaRPr lang="en-US" altLang="ko-KR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중요하다는 것을 느꼈다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188640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2. SUMMER SCHOOL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0" y="692696"/>
            <a:ext cx="2411759" cy="72008"/>
            <a:chOff x="1979712" y="548680"/>
            <a:chExt cx="890450" cy="45719"/>
          </a:xfrm>
        </p:grpSpPr>
        <p:sp>
          <p:nvSpPr>
            <p:cNvPr id="14" name="직사각형 13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65413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188640"/>
            <a:ext cx="142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/>
              <a:t>3. AURORA</a:t>
            </a:r>
            <a:endParaRPr lang="ko-KR" altLang="ko-KR" dirty="0"/>
          </a:p>
        </p:txBody>
      </p:sp>
      <p:grpSp>
        <p:nvGrpSpPr>
          <p:cNvPr id="5" name="그룹 7"/>
          <p:cNvGrpSpPr/>
          <p:nvPr/>
        </p:nvGrpSpPr>
        <p:grpSpPr>
          <a:xfrm>
            <a:off x="0" y="692696"/>
            <a:ext cx="2051720" cy="72008"/>
            <a:chOff x="1979712" y="548680"/>
            <a:chExt cx="889540" cy="45719"/>
          </a:xfrm>
        </p:grpSpPr>
        <p:sp>
          <p:nvSpPr>
            <p:cNvPr id="6" name="직사각형 5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 descr="CIMG2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988" y="1124744"/>
            <a:ext cx="4968000" cy="4131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2160" y="1124744"/>
            <a:ext cx="2631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AURORA PROVINCE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그림 13" descr="CIMG2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3507616" cy="2088232"/>
          </a:xfrm>
          <a:prstGeom prst="rect">
            <a:avLst/>
          </a:prstGeom>
        </p:spPr>
      </p:pic>
      <p:pic>
        <p:nvPicPr>
          <p:cNvPr id="15" name="그림 14" descr="CIMG2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84" y="3314788"/>
            <a:ext cx="3500256" cy="19442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803" y="5589240"/>
            <a:ext cx="860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우리와 다른 언어는 문제가 아니었다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. .</a:t>
            </a:r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천천히 서로를 이해하며</a:t>
            </a:r>
            <a:endParaRPr lang="en-US" altLang="ko-KR" sz="3600" dirty="0" smtClean="0">
              <a:latin typeface="나눔손글씨 펜" pitchFamily="66" charset="-127"/>
              <a:ea typeface="나눔손글씨 펜" pitchFamily="66" charset="-127"/>
            </a:endParaRPr>
          </a:p>
          <a:p>
            <a:pPr algn="ctr"/>
            <a:r>
              <a:rPr lang="ko-KR" altLang="en-US" sz="3600" dirty="0" smtClean="0">
                <a:latin typeface="나눔손글씨 펜" pitchFamily="66" charset="-127"/>
                <a:ea typeface="나눔손글씨 펜" pitchFamily="66" charset="-127"/>
              </a:rPr>
              <a:t> 그들과 조화되는 것이 진정한 관계를 맺고 나누는 것이었다</a:t>
            </a:r>
            <a:r>
              <a:rPr lang="en-US" altLang="ko-KR" sz="3600" dirty="0" smtClean="0"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P5290004.JPG"/>
          <p:cNvPicPr>
            <a:picLocks noChangeAspect="1"/>
          </p:cNvPicPr>
          <p:nvPr/>
        </p:nvPicPr>
        <p:blipFill>
          <a:blip r:embed="rId2" cstate="print"/>
          <a:srcRect l="13973" t="16667" b="14815"/>
          <a:stretch>
            <a:fillRect/>
          </a:stretch>
        </p:blipFill>
        <p:spPr>
          <a:xfrm>
            <a:off x="323528" y="2134524"/>
            <a:ext cx="2736304" cy="2086564"/>
          </a:xfrm>
          <a:prstGeom prst="rect">
            <a:avLst/>
          </a:prstGeom>
        </p:spPr>
      </p:pic>
      <p:pic>
        <p:nvPicPr>
          <p:cNvPr id="8" name="Picture 4" descr="I:\Antonio\P602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132856"/>
            <a:ext cx="3096344" cy="2086563"/>
          </a:xfrm>
          <a:prstGeom prst="rect">
            <a:avLst/>
          </a:prstGeom>
          <a:noFill/>
        </p:spPr>
      </p:pic>
      <p:grpSp>
        <p:nvGrpSpPr>
          <p:cNvPr id="12" name="그룹 11"/>
          <p:cNvGrpSpPr/>
          <p:nvPr/>
        </p:nvGrpSpPr>
        <p:grpSpPr>
          <a:xfrm>
            <a:off x="5796136" y="1916832"/>
            <a:ext cx="3600400" cy="4921562"/>
            <a:chOff x="4644008" y="0"/>
            <a:chExt cx="4587684" cy="681295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0"/>
              <a:ext cx="4587684" cy="638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228" y="6334780"/>
              <a:ext cx="4176464" cy="478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latin typeface="나눔손글씨 펜" pitchFamily="66" charset="-127"/>
                  <a:ea typeface="나눔손글씨 펜" pitchFamily="66" charset="-127"/>
                </a:rPr>
                <a:t>The Blossom of the Earth</a:t>
              </a:r>
              <a:endParaRPr lang="ko-KR" altLang="en-US" sz="2400" b="1" dirty="0">
                <a:latin typeface="나눔손글씨 펜" pitchFamily="66" charset="-127"/>
                <a:ea typeface="나눔손글씨 펜" pitchFamily="66" charset="-127"/>
              </a:endParaRPr>
            </a:p>
          </p:txBody>
        </p:sp>
      </p:grpSp>
      <p:pic>
        <p:nvPicPr>
          <p:cNvPr id="11" name="Picture 3" descr="G:\Photos\Lovely\May\2012-06-05 09.07.38.jpg"/>
          <p:cNvPicPr>
            <a:picLocks noChangeAspect="1" noChangeArrowheads="1"/>
          </p:cNvPicPr>
          <p:nvPr/>
        </p:nvPicPr>
        <p:blipFill>
          <a:blip r:embed="rId5" cstate="print"/>
          <a:srcRect l="6167"/>
          <a:stretch>
            <a:fillRect/>
          </a:stretch>
        </p:blipFill>
        <p:spPr bwMode="auto">
          <a:xfrm rot="10800000">
            <a:off x="323528" y="4394754"/>
            <a:ext cx="3312368" cy="2058581"/>
          </a:xfrm>
          <a:prstGeom prst="rect">
            <a:avLst/>
          </a:prstGeom>
          <a:noFill/>
        </p:spPr>
      </p:pic>
      <p:pic>
        <p:nvPicPr>
          <p:cNvPr id="13" name="Picture 4" descr="G:\Photos\Lovely\May\2012-06-05 10.45.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437113"/>
            <a:ext cx="2664296" cy="2016224"/>
          </a:xfrm>
          <a:prstGeom prst="rect">
            <a:avLst/>
          </a:prstGeom>
          <a:noFill/>
        </p:spPr>
      </p:pic>
      <p:grpSp>
        <p:nvGrpSpPr>
          <p:cNvPr id="14" name="그룹 4"/>
          <p:cNvGrpSpPr/>
          <p:nvPr/>
        </p:nvGrpSpPr>
        <p:grpSpPr>
          <a:xfrm>
            <a:off x="0" y="692696"/>
            <a:ext cx="1691680" cy="72008"/>
            <a:chOff x="1979712" y="548680"/>
            <a:chExt cx="889540" cy="45719"/>
          </a:xfrm>
        </p:grpSpPr>
        <p:sp>
          <p:nvSpPr>
            <p:cNvPr id="15" name="직사각형 1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0" y="188640"/>
            <a:ext cx="1695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4. CAMPAIGN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520" y="364502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BAGONG POOK  350PPM ROOM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3928" y="388918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BALOC-PLANTING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98072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latinLnBrk="0"/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꽃을 피우기 위해서는 지속적인 관심과 노력이 필요하듯이</a:t>
            </a:r>
            <a:r>
              <a:rPr lang="en-US" sz="3200" dirty="0" smtClean="0">
                <a:latin typeface="나눔손글씨 펜" pitchFamily="66" charset="-127"/>
                <a:ea typeface="나눔손글씨 펜" pitchFamily="66" charset="-127"/>
              </a:rPr>
              <a:t>, </a:t>
            </a:r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우리의 환경도 마찬가지로 지속적인 관심과 노력이 필요하다는 점을 상기시키고 싶었다</a:t>
            </a:r>
            <a:r>
              <a:rPr lang="en-US" sz="3200" dirty="0" smtClean="0"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ko-KR" altLang="en-US" sz="3200" dirty="0"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1680" y="611478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</a:rPr>
              <a:t>350PPM  T-SHIRTS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6136" y="2132856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/>
              <a:t>350ppm Sticker </a:t>
            </a:r>
            <a:endParaRPr lang="ko-KR" altLang="en-US" sz="11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16776"/>
            <a:ext cx="14600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그룹 4"/>
          <p:cNvGrpSpPr/>
          <p:nvPr/>
        </p:nvGrpSpPr>
        <p:grpSpPr>
          <a:xfrm>
            <a:off x="0" y="692696"/>
            <a:ext cx="1691680" cy="72008"/>
            <a:chOff x="1979712" y="548680"/>
            <a:chExt cx="889540" cy="45719"/>
          </a:xfrm>
        </p:grpSpPr>
        <p:sp>
          <p:nvSpPr>
            <p:cNvPr id="13" name="직사각형 12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0" y="188640"/>
            <a:ext cx="1695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4. CAMPAIGN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2093" y="216776"/>
            <a:ext cx="151216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917" y="288784"/>
            <a:ext cx="1441490" cy="131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그룹 19"/>
          <p:cNvGrpSpPr/>
          <p:nvPr/>
        </p:nvGrpSpPr>
        <p:grpSpPr>
          <a:xfrm>
            <a:off x="971600" y="1628800"/>
            <a:ext cx="7272808" cy="4968552"/>
            <a:chOff x="1043608" y="1340768"/>
            <a:chExt cx="7272808" cy="5066190"/>
          </a:xfrm>
        </p:grpSpPr>
        <p:pic>
          <p:nvPicPr>
            <p:cNvPr id="4" name="그림 3" descr="P521015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3608" y="1340768"/>
              <a:ext cx="3073080" cy="2304809"/>
            </a:xfrm>
            <a:prstGeom prst="rect">
              <a:avLst/>
            </a:prstGeom>
          </p:spPr>
        </p:pic>
        <p:pic>
          <p:nvPicPr>
            <p:cNvPr id="5" name="그림 4" descr="2012-06-07 14.55.46.jpg"/>
            <p:cNvPicPr>
              <a:picLocks noChangeAspect="1"/>
            </p:cNvPicPr>
            <p:nvPr/>
          </p:nvPicPr>
          <p:blipFill>
            <a:blip r:embed="rId6" cstate="print"/>
            <a:srcRect l="5063" t="4040" b="15767"/>
            <a:stretch>
              <a:fillRect/>
            </a:stretch>
          </p:blipFill>
          <p:spPr>
            <a:xfrm>
              <a:off x="4283968" y="1340768"/>
              <a:ext cx="3960440" cy="2289754"/>
            </a:xfrm>
            <a:prstGeom prst="rect">
              <a:avLst/>
            </a:prstGeom>
          </p:spPr>
        </p:pic>
        <p:pic>
          <p:nvPicPr>
            <p:cNvPr id="6" name="그림 5" descr="may_의주 06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608" y="3789040"/>
              <a:ext cx="3826188" cy="2597426"/>
            </a:xfrm>
            <a:prstGeom prst="rect">
              <a:avLst/>
            </a:prstGeom>
          </p:spPr>
        </p:pic>
        <p:pic>
          <p:nvPicPr>
            <p:cNvPr id="7" name="Picture 4" descr="I:\Antonio\P60401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4048" y="3789040"/>
              <a:ext cx="3222053" cy="261791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043608" y="3284984"/>
              <a:ext cx="1747914" cy="374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FOR TRICYCLE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0800000" flipV="1">
              <a:off x="3851921" y="6018626"/>
              <a:ext cx="1296144" cy="37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PARADE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0800000" flipV="1">
              <a:off x="6372200" y="6006300"/>
              <a:ext cx="1944216" cy="374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BAGONG POOK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사각형 설명선 11"/>
          <p:cNvSpPr/>
          <p:nvPr/>
        </p:nvSpPr>
        <p:spPr>
          <a:xfrm>
            <a:off x="2771800" y="908720"/>
            <a:ext cx="6120680" cy="3960440"/>
          </a:xfrm>
          <a:prstGeom prst="wedgeRoundRectCallout">
            <a:avLst>
              <a:gd name="adj1" fmla="val -49437"/>
              <a:gd name="adj2" fmla="val 70563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4"/>
          <p:cNvGrpSpPr/>
          <p:nvPr/>
        </p:nvGrpSpPr>
        <p:grpSpPr>
          <a:xfrm>
            <a:off x="0" y="692696"/>
            <a:ext cx="1835696" cy="72008"/>
            <a:chOff x="1979712" y="548680"/>
            <a:chExt cx="889540" cy="45719"/>
          </a:xfrm>
        </p:grpSpPr>
        <p:sp>
          <p:nvSpPr>
            <p:cNvPr id="5" name="직사각형 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483768" y="1568406"/>
            <a:ext cx="65527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350ppm</a:t>
            </a: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캠페인은 아직 끝나지 않았다</a:t>
            </a:r>
            <a:r>
              <a:rPr kumimoji="1" lang="en-US" altLang="ko-KR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. </a:t>
            </a: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조그만 활동이라도 같이 하면</a:t>
            </a:r>
            <a:endParaRPr kumimoji="1" lang="en-US" altLang="ko-KR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  <a:cs typeface="Times New Roman" pitchFamily="18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 두 배</a:t>
            </a: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가</a:t>
            </a: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 </a:t>
            </a:r>
            <a:r>
              <a:rPr kumimoji="1" lang="ko-KR" altLang="en-US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되는 법</a:t>
            </a:r>
            <a:r>
              <a:rPr kumimoji="1" lang="en-US" altLang="ko-KR" sz="4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!</a:t>
            </a:r>
            <a:endParaRPr kumimoji="1" lang="en-US" altLang="ko-KR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4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11" name="그림 10" descr="잇츄컵.gif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3774842"/>
            <a:ext cx="2699792" cy="361459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0" y="188640"/>
            <a:ext cx="1695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4. CAMPAIGN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/>
          <p:cNvSpPr/>
          <p:nvPr/>
        </p:nvSpPr>
        <p:spPr>
          <a:xfrm flipV="1">
            <a:off x="2173328" y="6799305"/>
            <a:ext cx="7311676" cy="5869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2159260" y="5172604"/>
            <a:ext cx="7308304" cy="86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195736" y="3284984"/>
            <a:ext cx="7306636" cy="720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2267744" y="1628800"/>
            <a:ext cx="7308304" cy="872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3322712" cy="83671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altLang="ko-KR" b="1" dirty="0" smtClean="0">
                <a:latin typeface="헤움네츄럴페이스132" pitchFamily="18" charset="-127"/>
                <a:ea typeface="헤움네츄럴페이스132" pitchFamily="18" charset="-127"/>
              </a:rPr>
              <a:t>CONTENTS</a:t>
            </a:r>
            <a:endParaRPr lang="ko-KR" altLang="en-US" b="1" dirty="0">
              <a:latin typeface="헤움네츄럴페이스132" pitchFamily="18" charset="-127"/>
              <a:ea typeface="헤움네츄럴페이스132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1196752"/>
            <a:ext cx="1123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PART1. </a:t>
            </a:r>
            <a:endParaRPr lang="ko-KR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66076" y="2852936"/>
            <a:ext cx="1123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PART2. </a:t>
            </a:r>
            <a:endParaRPr lang="ko-KR" alt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92080" y="4293096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커뮤니티의 일원 되기</a:t>
            </a:r>
            <a:r>
              <a:rPr lang="en-US" altLang="ko-KR" sz="2000" b="1" dirty="0" smtClean="0"/>
              <a:t> &amp;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커뮤니티와 나누기</a:t>
            </a:r>
            <a:endParaRPr lang="ko-KR" alt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69672" y="6381328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  </a:t>
            </a:r>
            <a:r>
              <a:rPr lang="ko-KR" altLang="en-US" sz="2000" b="1" dirty="0" smtClean="0"/>
              <a:t>실천 계획</a:t>
            </a:r>
            <a:endParaRPr lang="ko-KR" altLang="en-US" sz="2000" b="1" dirty="0"/>
          </a:p>
        </p:txBody>
      </p:sp>
      <p:pic>
        <p:nvPicPr>
          <p:cNvPr id="15" name="그림 14" descr="CIMG0264.JPG"/>
          <p:cNvPicPr>
            <a:picLocks noChangeAspect="1"/>
          </p:cNvPicPr>
          <p:nvPr/>
        </p:nvPicPr>
        <p:blipFill>
          <a:blip r:embed="rId3" cstate="print">
            <a:grayscl/>
          </a:blip>
          <a:srcRect t="9841" r="2420"/>
          <a:stretch>
            <a:fillRect/>
          </a:stretch>
        </p:blipFill>
        <p:spPr>
          <a:xfrm>
            <a:off x="3347866" y="1"/>
            <a:ext cx="2062800" cy="1724868"/>
          </a:xfrm>
          <a:prstGeom prst="rect">
            <a:avLst/>
          </a:prstGeom>
        </p:spPr>
      </p:pic>
      <p:pic>
        <p:nvPicPr>
          <p:cNvPr id="16" name="그림 15" descr="CIMG1336.JPG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3347866" y="1727368"/>
            <a:ext cx="2061404" cy="1680826"/>
          </a:xfrm>
          <a:prstGeom prst="rect">
            <a:avLst/>
          </a:prstGeom>
        </p:spPr>
      </p:pic>
      <p:pic>
        <p:nvPicPr>
          <p:cNvPr id="19" name="그림 18" descr="CIMG0081.JPG"/>
          <p:cNvPicPr>
            <a:picLocks noChangeAspect="1"/>
          </p:cNvPicPr>
          <p:nvPr/>
        </p:nvPicPr>
        <p:blipFill>
          <a:blip r:embed="rId5" cstate="print">
            <a:grayscl/>
          </a:blip>
          <a:srcRect l="24013" t="23750" r="23225" b="16401"/>
          <a:stretch>
            <a:fillRect/>
          </a:stretch>
        </p:blipFill>
        <p:spPr>
          <a:xfrm>
            <a:off x="3347864" y="5235942"/>
            <a:ext cx="2062800" cy="1622059"/>
          </a:xfrm>
          <a:prstGeom prst="rect">
            <a:avLst/>
          </a:prstGeom>
        </p:spPr>
      </p:pic>
      <p:pic>
        <p:nvPicPr>
          <p:cNvPr id="22" name="그림 21" descr="CIMG3008.JPG"/>
          <p:cNvPicPr>
            <a:picLocks noChangeAspect="1"/>
          </p:cNvPicPr>
          <p:nvPr/>
        </p:nvPicPr>
        <p:blipFill>
          <a:blip r:embed="rId6" cstate="print">
            <a:grayscl/>
          </a:blip>
          <a:srcRect t="12309" r="5834" b="16297"/>
          <a:stretch>
            <a:fillRect/>
          </a:stretch>
        </p:blipFill>
        <p:spPr>
          <a:xfrm>
            <a:off x="3347866" y="3398769"/>
            <a:ext cx="2062800" cy="1866021"/>
          </a:xfrm>
          <a:prstGeom prst="rect">
            <a:avLst/>
          </a:prstGeom>
        </p:spPr>
      </p:pic>
      <p:pic>
        <p:nvPicPr>
          <p:cNvPr id="20" name="그림 19" descr="CIMG0264.JPG"/>
          <p:cNvPicPr>
            <a:picLocks noChangeAspect="1"/>
          </p:cNvPicPr>
          <p:nvPr/>
        </p:nvPicPr>
        <p:blipFill>
          <a:blip r:embed="rId3" cstate="print"/>
          <a:srcRect t="9841" r="2420"/>
          <a:stretch>
            <a:fillRect/>
          </a:stretch>
        </p:blipFill>
        <p:spPr>
          <a:xfrm>
            <a:off x="3348310" y="0"/>
            <a:ext cx="2062800" cy="1724868"/>
          </a:xfrm>
          <a:prstGeom prst="rect">
            <a:avLst/>
          </a:prstGeom>
        </p:spPr>
      </p:pic>
      <p:pic>
        <p:nvPicPr>
          <p:cNvPr id="21" name="그림 20" descr="CIMG13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731246"/>
            <a:ext cx="2062800" cy="1683686"/>
          </a:xfrm>
          <a:prstGeom prst="rect">
            <a:avLst/>
          </a:prstGeom>
        </p:spPr>
      </p:pic>
      <p:pic>
        <p:nvPicPr>
          <p:cNvPr id="23" name="그림 22" descr="CIMG0081.JPG"/>
          <p:cNvPicPr>
            <a:picLocks noChangeAspect="1"/>
          </p:cNvPicPr>
          <p:nvPr/>
        </p:nvPicPr>
        <p:blipFill>
          <a:blip r:embed="rId5" cstate="print"/>
          <a:srcRect l="24013" t="23750" r="23225" b="16401"/>
          <a:stretch>
            <a:fillRect/>
          </a:stretch>
        </p:blipFill>
        <p:spPr>
          <a:xfrm>
            <a:off x="3347864" y="5235941"/>
            <a:ext cx="2062800" cy="1622059"/>
          </a:xfrm>
          <a:prstGeom prst="rect">
            <a:avLst/>
          </a:prstGeom>
        </p:spPr>
      </p:pic>
      <p:pic>
        <p:nvPicPr>
          <p:cNvPr id="24" name="그림 23" descr="CIMG3008.JPG"/>
          <p:cNvPicPr>
            <a:picLocks noChangeAspect="1"/>
          </p:cNvPicPr>
          <p:nvPr/>
        </p:nvPicPr>
        <p:blipFill>
          <a:blip r:embed="rId6" cstate="print"/>
          <a:srcRect t="12309" r="5834" b="16297"/>
          <a:stretch>
            <a:fillRect/>
          </a:stretch>
        </p:blipFill>
        <p:spPr>
          <a:xfrm>
            <a:off x="3347864" y="3398767"/>
            <a:ext cx="2062800" cy="1866021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5364088" y="1196752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일정</a:t>
            </a:r>
            <a:endParaRPr lang="ko-KR" altLang="en-US" sz="2000" b="1" dirty="0"/>
          </a:p>
        </p:txBody>
      </p:sp>
      <p:sp>
        <p:nvSpPr>
          <p:cNvPr id="26" name="직사각형 25"/>
          <p:cNvSpPr/>
          <p:nvPr/>
        </p:nvSpPr>
        <p:spPr>
          <a:xfrm>
            <a:off x="5292080" y="2852936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커뮤니티에 들어가는 관문</a:t>
            </a:r>
            <a:endParaRPr lang="ko-KR" altLang="en-US" sz="2000" b="1" dirty="0"/>
          </a:p>
        </p:txBody>
      </p:sp>
      <p:sp>
        <p:nvSpPr>
          <p:cNvPr id="27" name="직사각형 26"/>
          <p:cNvSpPr/>
          <p:nvPr/>
        </p:nvSpPr>
        <p:spPr>
          <a:xfrm>
            <a:off x="2231268" y="4812564"/>
            <a:ext cx="1123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PART3. </a:t>
            </a:r>
            <a:endParaRPr lang="ko-KR" altLang="en-US" sz="2000" b="1" dirty="0"/>
          </a:p>
        </p:txBody>
      </p:sp>
      <p:sp>
        <p:nvSpPr>
          <p:cNvPr id="28" name="직사각형 27"/>
          <p:cNvSpPr/>
          <p:nvPr/>
        </p:nvSpPr>
        <p:spPr>
          <a:xfrm>
            <a:off x="2245336" y="6443822"/>
            <a:ext cx="1123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/>
              <a:t>PART4. </a:t>
            </a:r>
            <a:endParaRPr lang="ko-KR" altLang="en-US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1" grpId="0" animBg="1"/>
      <p:bldP spid="30" grpId="0" animBg="1"/>
      <p:bldP spid="29" grpId="0" animBg="1"/>
      <p:bldP spid="10" grpId="0"/>
      <p:bldP spid="11" grpId="0"/>
      <p:bldP spid="12" grpId="0"/>
      <p:bldP spid="13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DCIM\100OLYMP\P727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4653136"/>
            <a:ext cx="2304255" cy="2204864"/>
          </a:xfrm>
          <a:prstGeom prst="rect">
            <a:avLst/>
          </a:prstGeom>
          <a:noFill/>
        </p:spPr>
      </p:pic>
      <p:pic>
        <p:nvPicPr>
          <p:cNvPr id="2052" name="Picture 4" descr="I:\DCIM\100OLYMP\P725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20888"/>
            <a:ext cx="2304256" cy="2088232"/>
          </a:xfrm>
          <a:prstGeom prst="rect">
            <a:avLst/>
          </a:prstGeom>
          <a:noFill/>
        </p:spPr>
      </p:pic>
      <p:pic>
        <p:nvPicPr>
          <p:cNvPr id="2054" name="Picture 6" descr="I:\DCIM\100OLYMP\P7270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53136"/>
            <a:ext cx="2411760" cy="2204864"/>
          </a:xfrm>
          <a:prstGeom prst="rect">
            <a:avLst/>
          </a:prstGeom>
          <a:noFill/>
        </p:spPr>
      </p:pic>
      <p:pic>
        <p:nvPicPr>
          <p:cNvPr id="2055" name="Picture 7" descr="I:\DCIM\100OLYMP\P7250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0888"/>
            <a:ext cx="2429520" cy="208823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725944" y="1036776"/>
            <a:ext cx="246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/>
              <a:t>석수골 도서관</a:t>
            </a:r>
            <a:endParaRPr lang="ko-KR" alt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8" y="5429264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/>
              <a:t>바공포옥 도서관</a:t>
            </a:r>
            <a:endParaRPr lang="ko-KR" altLang="en-US" sz="2800" b="1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-142908" y="5903893"/>
            <a:ext cx="4464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270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라온아띠는 커뮤니티와    커뮤니티를 잇는 </a:t>
            </a:r>
            <a:endParaRPr lang="en-US" altLang="ko-KR" sz="2800" dirty="0" smtClean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lvl="0" indent="1270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연결다리 역할을 </a:t>
            </a:r>
            <a:r>
              <a:rPr lang="en-US" altLang="ko-KR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  <a:sym typeface="Wingdings" pitchFamily="2" charset="2"/>
              </a:rPr>
              <a:t></a:t>
            </a:r>
            <a:r>
              <a:rPr kumimoji="1" lang="en-US" altLang="ko-KR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나눔손글씨 펜" pitchFamily="66" charset="-127"/>
                <a:ea typeface="나눔손글씨 펜" pitchFamily="66" charset="-127"/>
                <a:cs typeface="Times New Roman" pitchFamily="18" charset="0"/>
              </a:rPr>
              <a:t>. </a:t>
            </a:r>
            <a:endParaRPr kumimoji="1" lang="en-US" altLang="ko-KR" sz="5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2058" name="Picture 10" descr="I:\P6210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87253" cy="2234419"/>
          </a:xfrm>
          <a:prstGeom prst="rect">
            <a:avLst/>
          </a:prstGeom>
          <a:noFill/>
        </p:spPr>
      </p:pic>
      <p:pic>
        <p:nvPicPr>
          <p:cNvPr id="2059" name="Picture 11" descr="I:\SAM_4648.JPG"/>
          <p:cNvPicPr>
            <a:picLocks noChangeAspect="1" noChangeArrowheads="1"/>
          </p:cNvPicPr>
          <p:nvPr/>
        </p:nvPicPr>
        <p:blipFill>
          <a:blip r:embed="rId7" cstate="print"/>
          <a:srcRect r="11743"/>
          <a:stretch>
            <a:fillRect/>
          </a:stretch>
        </p:blipFill>
        <p:spPr bwMode="auto">
          <a:xfrm rot="5400000">
            <a:off x="2771800" y="144016"/>
            <a:ext cx="2232248" cy="1944216"/>
          </a:xfrm>
          <a:prstGeom prst="rect">
            <a:avLst/>
          </a:prstGeom>
          <a:noFill/>
        </p:spPr>
      </p:pic>
      <p:sp>
        <p:nvSpPr>
          <p:cNvPr id="17" name="직사각형 16"/>
          <p:cNvSpPr/>
          <p:nvPr/>
        </p:nvSpPr>
        <p:spPr>
          <a:xfrm>
            <a:off x="0" y="17144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기부금이 바공포옥에 전달되고</a:t>
            </a:r>
            <a:r>
              <a:rPr lang="en-US" altLang="ko-KR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....</a:t>
            </a:r>
            <a:endParaRPr lang="ko-KR" altLang="en-US" sz="280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grpSp>
        <p:nvGrpSpPr>
          <p:cNvPr id="20" name="그룹 4"/>
          <p:cNvGrpSpPr/>
          <p:nvPr/>
        </p:nvGrpSpPr>
        <p:grpSpPr>
          <a:xfrm>
            <a:off x="0" y="692696"/>
            <a:ext cx="1835696" cy="72008"/>
            <a:chOff x="1979712" y="548680"/>
            <a:chExt cx="889540" cy="45719"/>
          </a:xfrm>
        </p:grpSpPr>
        <p:sp>
          <p:nvSpPr>
            <p:cNvPr id="21" name="직사각형 20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0" y="18864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5. LIBRARY</a:t>
            </a:r>
          </a:p>
        </p:txBody>
      </p:sp>
      <p:sp>
        <p:nvSpPr>
          <p:cNvPr id="27" name="위쪽/아래쪽 화살표 26"/>
          <p:cNvSpPr/>
          <p:nvPr/>
        </p:nvSpPr>
        <p:spPr>
          <a:xfrm>
            <a:off x="6377113" y="1963380"/>
            <a:ext cx="1296144" cy="3337828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0" y="40719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도서관 만들기 사업에    착수</a:t>
            </a:r>
            <a:r>
              <a:rPr lang="en-US" altLang="ko-KR" sz="28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!</a:t>
            </a:r>
            <a:endParaRPr lang="ko-KR" altLang="en-US" sz="2800" dirty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/>
          <a:srcRect t="46667"/>
          <a:stretch>
            <a:fillRect/>
          </a:stretch>
        </p:blipFill>
        <p:spPr bwMode="auto">
          <a:xfrm>
            <a:off x="5796136" y="3356992"/>
            <a:ext cx="230148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4"/>
          <p:cNvGrpSpPr/>
          <p:nvPr/>
        </p:nvGrpSpPr>
        <p:grpSpPr>
          <a:xfrm>
            <a:off x="0" y="692696"/>
            <a:ext cx="1691680" cy="72008"/>
            <a:chOff x="1979712" y="548680"/>
            <a:chExt cx="889540" cy="45719"/>
          </a:xfrm>
        </p:grpSpPr>
        <p:sp>
          <p:nvSpPr>
            <p:cNvPr id="5" name="직사각형 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0" y="18864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6.  ALS</a:t>
            </a:r>
          </a:p>
        </p:txBody>
      </p:sp>
      <p:pic>
        <p:nvPicPr>
          <p:cNvPr id="10" name="그림 9" descr="P703000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67544" y="2420888"/>
            <a:ext cx="2508446" cy="1835852"/>
          </a:xfrm>
          <a:prstGeom prst="rect">
            <a:avLst/>
          </a:prstGeom>
        </p:spPr>
      </p:pic>
      <p:pic>
        <p:nvPicPr>
          <p:cNvPr id="1026" name="Picture 2" descr="G:\July Pictures\Siyeon\SAM_472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47720" y="4437112"/>
            <a:ext cx="2520280" cy="1728192"/>
          </a:xfrm>
          <a:prstGeom prst="rect">
            <a:avLst/>
          </a:prstGeom>
          <a:noFill/>
        </p:spPr>
      </p:pic>
      <p:pic>
        <p:nvPicPr>
          <p:cNvPr id="1028" name="Picture 4" descr="G:\July Pictures\Siyeon\SAM_4695.JPG"/>
          <p:cNvPicPr>
            <a:picLocks noChangeAspect="1" noChangeArrowheads="1"/>
          </p:cNvPicPr>
          <p:nvPr/>
        </p:nvPicPr>
        <p:blipFill>
          <a:blip r:embed="rId4" cstate="print"/>
          <a:srcRect r="10304"/>
          <a:stretch>
            <a:fillRect/>
          </a:stretch>
        </p:blipFill>
        <p:spPr bwMode="auto">
          <a:xfrm>
            <a:off x="3247720" y="2420888"/>
            <a:ext cx="2520279" cy="179466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15616" y="394163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SAN GREGORIO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6988" y="58241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BALOC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1484784"/>
            <a:ext cx="6247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 smtClean="0">
                <a:latin typeface="나눔손글씨 펜" pitchFamily="66" charset="-127"/>
                <a:ea typeface="나눔손글씨 펜" pitchFamily="66" charset="-127"/>
              </a:rPr>
              <a:t>Socializing Activity : Find myself!</a:t>
            </a:r>
            <a:endParaRPr lang="ko-KR" altLang="en-US" sz="4000" b="1" dirty="0"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2" name="Picture 2" descr="G:\Photos\Antonio\P627002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67544" y="4437112"/>
            <a:ext cx="2533004" cy="1728192"/>
          </a:xfrm>
          <a:prstGeom prst="rect">
            <a:avLst/>
          </a:prstGeom>
          <a:noFill/>
        </p:spPr>
      </p:pic>
      <p:pic>
        <p:nvPicPr>
          <p:cNvPr id="1027" name="Picture 3" descr="G:\Photos\Lovely\July\SAM_4736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012161" y="4437112"/>
            <a:ext cx="2520279" cy="1728192"/>
          </a:xfrm>
          <a:prstGeom prst="rect">
            <a:avLst/>
          </a:prstGeom>
          <a:noFill/>
        </p:spPr>
      </p:pic>
      <p:pic>
        <p:nvPicPr>
          <p:cNvPr id="2050" name="Picture 2" descr="C:\Documents and Settings\화영\바탕 화면\신꾀꼬리\iPod Photo Cache\J_의주 006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12160" y="2420889"/>
            <a:ext cx="2520280" cy="18002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494374" y="3899430"/>
            <a:ext cx="257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GAWAD KALINGA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4"/>
          <p:cNvGrpSpPr/>
          <p:nvPr/>
        </p:nvGrpSpPr>
        <p:grpSpPr>
          <a:xfrm>
            <a:off x="0" y="692696"/>
            <a:ext cx="1691680" cy="72008"/>
            <a:chOff x="1979712" y="548680"/>
            <a:chExt cx="889540" cy="45719"/>
          </a:xfrm>
        </p:grpSpPr>
        <p:sp>
          <p:nvSpPr>
            <p:cNvPr id="5" name="직사각형 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0" y="188640"/>
            <a:ext cx="1751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7. HOME STAY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016" y="1484784"/>
            <a:ext cx="3744416" cy="98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b="1" dirty="0" smtClean="0">
                <a:latin typeface="나눔손글씨 펜" pitchFamily="66" charset="-127"/>
                <a:ea typeface="나눔손글씨 펜" pitchFamily="66" charset="-127"/>
              </a:rPr>
              <a:t>새로운 가족을 만나다</a:t>
            </a:r>
            <a:endParaRPr lang="ko-KR" altLang="en-US" sz="4400" b="1" dirty="0"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3074" name="Picture 2" descr="C:\Documents and Settings\화영\바탕 화면\신꾀꼬리\iPod Photo Cache\J_의주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3374259" cy="2390332"/>
          </a:xfrm>
          <a:prstGeom prst="rect">
            <a:avLst/>
          </a:prstGeom>
          <a:noFill/>
        </p:spPr>
      </p:pic>
      <p:pic>
        <p:nvPicPr>
          <p:cNvPr id="3076" name="Picture 4" descr="C:\Documents and Settings\화영\바탕 화면\신꾀꼬리\iPod Photo Cache\J_의주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3277852" cy="2448272"/>
          </a:xfrm>
          <a:prstGeom prst="rect">
            <a:avLst/>
          </a:prstGeom>
          <a:noFill/>
        </p:spPr>
      </p:pic>
      <p:pic>
        <p:nvPicPr>
          <p:cNvPr id="3077" name="Picture 5" descr="C:\Documents and Settings\화영\바탕 화면\신꾀꼬리\iPod Photo Cache\J_의주 017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1115616" y="4005064"/>
            <a:ext cx="3384376" cy="24482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15616" y="1412776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SAN IGNASIO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화영\바탕 화면\신꾀꼬리\iPod Photo Cache\may_의주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627" y="2996952"/>
            <a:ext cx="3024336" cy="2304256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4800" dirty="0" smtClean="0">
                <a:latin typeface="나눔손글씨 펜" pitchFamily="66" charset="-127"/>
                <a:ea typeface="나눔손글씨 펜" pitchFamily="66" charset="-127"/>
              </a:rPr>
              <a:t>4</a:t>
            </a:r>
            <a:r>
              <a:rPr lang="ko-KR" altLang="en-US" sz="4800" dirty="0" smtClean="0">
                <a:latin typeface="나눔손글씨 펜" pitchFamily="66" charset="-127"/>
                <a:ea typeface="나눔손글씨 펜" pitchFamily="66" charset="-127"/>
              </a:rPr>
              <a:t>번의 기부</a:t>
            </a:r>
            <a:r>
              <a:rPr lang="en-US" altLang="ko-KR" sz="4800" dirty="0" smtClean="0">
                <a:latin typeface="나눔손글씨 펜" pitchFamily="66" charset="-127"/>
                <a:ea typeface="나눔손글씨 펜" pitchFamily="66" charset="-127"/>
              </a:rPr>
              <a:t> : </a:t>
            </a:r>
            <a:r>
              <a:rPr lang="ko-KR" altLang="en-US" sz="4800" dirty="0" smtClean="0">
                <a:latin typeface="나눔손글씨 펜" pitchFamily="66" charset="-127"/>
                <a:ea typeface="나눔손글씨 펜" pitchFamily="66" charset="-127"/>
              </a:rPr>
              <a:t>나눔의 </a:t>
            </a:r>
            <a:r>
              <a:rPr lang="ko-KR" altLang="en-US" sz="4800" dirty="0" smtClean="0">
                <a:latin typeface="나눔손글씨 펜" pitchFamily="66" charset="-127"/>
                <a:ea typeface="나눔손글씨 펜" pitchFamily="66" charset="-127"/>
              </a:rPr>
              <a:t>연습</a:t>
            </a:r>
            <a:r>
              <a:rPr lang="en-US" altLang="ko-KR" sz="4800" dirty="0" smtClean="0">
                <a:latin typeface="나눔손글씨 펜" pitchFamily="66" charset="-127"/>
                <a:ea typeface="나눔손글씨 펜" pitchFamily="66" charset="-127"/>
              </a:rPr>
              <a:t>!</a:t>
            </a:r>
            <a:endParaRPr lang="ko-KR" altLang="en-US" sz="4800" dirty="0"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1027" name="Picture 3" descr="C:\Documents and Settings\화영\바탕 화면\신꾀꼬리\iPod Photo Cache\may_의주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05" y="2996952"/>
            <a:ext cx="3085037" cy="2304256"/>
          </a:xfrm>
          <a:prstGeom prst="rect">
            <a:avLst/>
          </a:prstGeom>
          <a:noFill/>
        </p:spPr>
      </p:pic>
      <p:pic>
        <p:nvPicPr>
          <p:cNvPr id="1028" name="Picture 4" descr="C:\Documents and Settings\화영\바탕 화면\신꾀꼬리\iPod Photo Cache\J_의주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8963" y="2996952"/>
            <a:ext cx="3085037" cy="23042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85259" y="496930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SAN GEOGORIO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9715" y="494330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BALOC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939" y="4943302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BAGONG POOK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9" name="그룹 4"/>
          <p:cNvGrpSpPr/>
          <p:nvPr/>
        </p:nvGrpSpPr>
        <p:grpSpPr>
          <a:xfrm>
            <a:off x="0" y="692696"/>
            <a:ext cx="1907704" cy="72008"/>
            <a:chOff x="1979712" y="548680"/>
            <a:chExt cx="889540" cy="45719"/>
          </a:xfrm>
        </p:grpSpPr>
        <p:sp>
          <p:nvSpPr>
            <p:cNvPr id="10" name="직사각형 9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0" y="188640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7. DISTRIBUTION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모서리가 둥근 직사각형 29"/>
          <p:cNvSpPr/>
          <p:nvPr/>
        </p:nvSpPr>
        <p:spPr>
          <a:xfrm>
            <a:off x="395536" y="1889448"/>
            <a:ext cx="8280920" cy="49685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5400" smtClean="0">
                <a:latin typeface="나눔손글씨 펜" pitchFamily="66" charset="-127"/>
                <a:ea typeface="나눔손글씨 펜" pitchFamily="66" charset="-127"/>
              </a:rPr>
              <a:t>Raonatti</a:t>
            </a:r>
            <a:r>
              <a:rPr lang="en-US" altLang="ko-KR" sz="5400" dirty="0" smtClean="0">
                <a:latin typeface="나눔손글씨 펜" pitchFamily="66" charset="-127"/>
                <a:ea typeface="나눔손글씨 펜" pitchFamily="66" charset="-127"/>
              </a:rPr>
              <a:t> Action plan:)</a:t>
            </a:r>
            <a:endParaRPr lang="ko-KR" altLang="en-US" sz="5400" dirty="0">
              <a:latin typeface="나눔손글씨 펜" pitchFamily="66" charset="-127"/>
              <a:ea typeface="나눔손글씨 펜" pitchFamily="66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69819" y="2852936"/>
            <a:ext cx="8938685" cy="4824536"/>
            <a:chOff x="205315" y="4032702"/>
            <a:chExt cx="8938685" cy="3456384"/>
          </a:xfrm>
        </p:grpSpPr>
        <p:grpSp>
          <p:nvGrpSpPr>
            <p:cNvPr id="11" name="그룹 4"/>
            <p:cNvGrpSpPr/>
            <p:nvPr/>
          </p:nvGrpSpPr>
          <p:grpSpPr>
            <a:xfrm rot="21110692">
              <a:off x="205315" y="4578504"/>
              <a:ext cx="1944215" cy="2664296"/>
              <a:chOff x="6876256" y="3501009"/>
              <a:chExt cx="2326927" cy="2952328"/>
            </a:xfrm>
          </p:grpSpPr>
          <p:pic>
            <p:nvPicPr>
              <p:cNvPr id="27" name="그림 5" descr="CIMG2014.JPG"/>
              <p:cNvPicPr>
                <a:picLocks noChangeAspect="1"/>
              </p:cNvPicPr>
              <p:nvPr/>
            </p:nvPicPr>
            <p:blipFill>
              <a:blip r:embed="rId2" cstate="print">
                <a:biLevel thresh="50000"/>
              </a:blip>
              <a:srcRect l="3577" t="5146" r="4959" b="11570"/>
              <a:stretch>
                <a:fillRect/>
              </a:stretch>
            </p:blipFill>
            <p:spPr>
              <a:xfrm rot="5400000">
                <a:off x="6701159" y="3951312"/>
                <a:ext cx="2952328" cy="2051721"/>
              </a:xfrm>
              <a:prstGeom prst="rect">
                <a:avLst/>
              </a:prstGeom>
            </p:spPr>
          </p:pic>
          <p:sp>
            <p:nvSpPr>
              <p:cNvPr id="28" name="모서리가 둥근 직사각형 6"/>
              <p:cNvSpPr/>
              <p:nvPr/>
            </p:nvSpPr>
            <p:spPr>
              <a:xfrm>
                <a:off x="6876256" y="5013176"/>
                <a:ext cx="864096" cy="14401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" name="그룹 7"/>
            <p:cNvGrpSpPr/>
            <p:nvPr/>
          </p:nvGrpSpPr>
          <p:grpSpPr>
            <a:xfrm>
              <a:off x="5364088" y="4465148"/>
              <a:ext cx="1584176" cy="2448272"/>
              <a:chOff x="7236296" y="3717032"/>
              <a:chExt cx="1907704" cy="2736304"/>
            </a:xfrm>
          </p:grpSpPr>
          <p:pic>
            <p:nvPicPr>
              <p:cNvPr id="23" name="그림 22" descr="CIMG2011.JPG"/>
              <p:cNvPicPr>
                <a:picLocks noChangeAspect="1"/>
              </p:cNvPicPr>
              <p:nvPr/>
            </p:nvPicPr>
            <p:blipFill>
              <a:blip r:embed="rId3" cstate="print">
                <a:biLevel thresh="50000"/>
              </a:blip>
              <a:srcRect l="12925" t="6449" r="18758" b="34466"/>
              <a:stretch>
                <a:fillRect/>
              </a:stretch>
            </p:blipFill>
            <p:spPr>
              <a:xfrm rot="5400000">
                <a:off x="6947756" y="4257092"/>
                <a:ext cx="2664296" cy="1728192"/>
              </a:xfrm>
              <a:prstGeom prst="rect">
                <a:avLst/>
              </a:prstGeom>
            </p:spPr>
          </p:pic>
          <p:sp>
            <p:nvSpPr>
              <p:cNvPr id="24" name="모서리가 둥근 직사각형 23"/>
              <p:cNvSpPr/>
              <p:nvPr/>
            </p:nvSpPr>
            <p:spPr>
              <a:xfrm>
                <a:off x="7236296" y="3717032"/>
                <a:ext cx="576064" cy="5668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모서리가 둥근 직사각형 24"/>
              <p:cNvSpPr/>
              <p:nvPr/>
            </p:nvSpPr>
            <p:spPr>
              <a:xfrm>
                <a:off x="7308304" y="6093296"/>
                <a:ext cx="576064" cy="3592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모서리가 둥근 직사각형 25"/>
              <p:cNvSpPr/>
              <p:nvPr/>
            </p:nvSpPr>
            <p:spPr>
              <a:xfrm>
                <a:off x="8567936" y="6093296"/>
                <a:ext cx="576064" cy="3592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 rot="21339333">
              <a:off x="3635896" y="4509120"/>
              <a:ext cx="1656184" cy="2849877"/>
              <a:chOff x="7236296" y="3573016"/>
              <a:chExt cx="1606831" cy="2849877"/>
            </a:xfrm>
          </p:grpSpPr>
          <p:pic>
            <p:nvPicPr>
              <p:cNvPr id="21" name="그림 20" descr="CIMG1996.JPG"/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</a:blip>
              <a:srcRect l="52363" t="45800" r="31887" b="13251"/>
              <a:stretch>
                <a:fillRect/>
              </a:stretch>
            </p:blipFill>
            <p:spPr>
              <a:xfrm>
                <a:off x="7236296" y="3573016"/>
                <a:ext cx="1440160" cy="2808312"/>
              </a:xfrm>
              <a:prstGeom prst="rect">
                <a:avLst/>
              </a:prstGeom>
            </p:spPr>
          </p:pic>
          <p:sp>
            <p:nvSpPr>
              <p:cNvPr id="22" name="모서리가 둥근 직사각형 21"/>
              <p:cNvSpPr/>
              <p:nvPr/>
            </p:nvSpPr>
            <p:spPr>
              <a:xfrm>
                <a:off x="8449310" y="4362371"/>
                <a:ext cx="393817" cy="20605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4" name="그룹 18"/>
            <p:cNvGrpSpPr/>
            <p:nvPr/>
          </p:nvGrpSpPr>
          <p:grpSpPr>
            <a:xfrm rot="699529">
              <a:off x="7092280" y="4032702"/>
              <a:ext cx="2051720" cy="3456384"/>
              <a:chOff x="7092280" y="4365104"/>
              <a:chExt cx="1746053" cy="3096344"/>
            </a:xfrm>
          </p:grpSpPr>
          <p:pic>
            <p:nvPicPr>
              <p:cNvPr id="18" name="그림 17" descr="CIMG1997.JPG"/>
              <p:cNvPicPr>
                <a:picLocks noChangeAspect="1"/>
              </p:cNvPicPr>
              <p:nvPr/>
            </p:nvPicPr>
            <p:blipFill>
              <a:blip r:embed="rId5" cstate="print">
                <a:biLevel thresh="50000"/>
              </a:blip>
              <a:srcRect l="21651" t="52100" r="63387" b="6951"/>
              <a:stretch>
                <a:fillRect/>
              </a:stretch>
            </p:blipFill>
            <p:spPr>
              <a:xfrm>
                <a:off x="7236296" y="4653136"/>
                <a:ext cx="1368152" cy="2808312"/>
              </a:xfrm>
              <a:prstGeom prst="rect">
                <a:avLst/>
              </a:prstGeom>
            </p:spPr>
          </p:pic>
          <p:sp>
            <p:nvSpPr>
              <p:cNvPr id="19" name="모서리가 둥근 직사각형 18"/>
              <p:cNvSpPr/>
              <p:nvPr/>
            </p:nvSpPr>
            <p:spPr>
              <a:xfrm>
                <a:off x="8388424" y="4365104"/>
                <a:ext cx="449909" cy="119369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7092280" y="6261153"/>
                <a:ext cx="449909" cy="119369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" name="그룹 20"/>
            <p:cNvGrpSpPr/>
            <p:nvPr/>
          </p:nvGrpSpPr>
          <p:grpSpPr>
            <a:xfrm>
              <a:off x="1739614" y="4448234"/>
              <a:ext cx="1596340" cy="2780928"/>
              <a:chOff x="1739614" y="4448234"/>
              <a:chExt cx="1596340" cy="2780928"/>
            </a:xfrm>
          </p:grpSpPr>
          <p:pic>
            <p:nvPicPr>
              <p:cNvPr id="16" name="그림 3" descr="CIMG2013.JPG"/>
              <p:cNvPicPr>
                <a:picLocks noChangeAspect="1"/>
              </p:cNvPicPr>
              <p:nvPr/>
            </p:nvPicPr>
            <p:blipFill>
              <a:blip r:embed="rId6" cstate="print">
                <a:biLevel thresh="50000"/>
              </a:blip>
              <a:srcRect t="23404" r="4255" b="39717"/>
              <a:stretch>
                <a:fillRect/>
              </a:stretch>
            </p:blipFill>
            <p:spPr>
              <a:xfrm rot="5400000">
                <a:off x="1519397" y="5412605"/>
                <a:ext cx="2780928" cy="852186"/>
              </a:xfrm>
              <a:prstGeom prst="rect">
                <a:avLst/>
              </a:prstGeom>
            </p:spPr>
          </p:pic>
          <p:pic>
            <p:nvPicPr>
              <p:cNvPr id="17" name="그림 16" descr="CIMG2013.JPG"/>
              <p:cNvPicPr>
                <a:picLocks noChangeAspect="1"/>
              </p:cNvPicPr>
              <p:nvPr/>
            </p:nvPicPr>
            <p:blipFill>
              <a:blip r:embed="rId7" cstate="print">
                <a:biLevel thresh="50000"/>
              </a:blip>
              <a:srcRect l="20863" t="67850" r="51575"/>
              <a:stretch>
                <a:fillRect/>
              </a:stretch>
            </p:blipFill>
            <p:spPr>
              <a:xfrm rot="6509327">
                <a:off x="1757167" y="4553015"/>
                <a:ext cx="720080" cy="7551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3968" y="50131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3200" smtClean="0">
                <a:latin typeface="헤움네츄럴페이스132" pitchFamily="18" charset="-127"/>
                <a:ea typeface="헤움네츄럴페이스132" pitchFamily="18" charset="-127"/>
              </a:rPr>
              <a:t>RaonAtti</a:t>
            </a:r>
            <a:endParaRPr lang="en-US" altLang="ko-KR" sz="3200" dirty="0" smtClean="0">
              <a:latin typeface="헤움네츄럴페이스132" pitchFamily="18" charset="-127"/>
              <a:ea typeface="헤움네츄럴페이스132" pitchFamily="18" charset="-127"/>
            </a:endParaRPr>
          </a:p>
          <a:p>
            <a:pPr algn="r"/>
            <a:r>
              <a:rPr lang="en-US" altLang="ko-KR" sz="3200" dirty="0" smtClean="0">
                <a:latin typeface="헤움네츄럴페이스132" pitchFamily="18" charset="-127"/>
                <a:ea typeface="헤움네츄럴페이스132" pitchFamily="18" charset="-127"/>
              </a:rPr>
              <a:t>Friends of Asia</a:t>
            </a:r>
          </a:p>
          <a:p>
            <a:pPr algn="r"/>
            <a:r>
              <a:rPr lang="en-US" altLang="ko-KR" sz="3200" dirty="0" smtClean="0">
                <a:latin typeface="헤움네츄럴페이스132" pitchFamily="18" charset="-127"/>
                <a:ea typeface="헤움네츄럴페이스132" pitchFamily="18" charset="-127"/>
              </a:rPr>
              <a:t>Friends of Philippines</a:t>
            </a:r>
            <a:endParaRPr lang="ko-KR" altLang="en-US" sz="3200" dirty="0">
              <a:latin typeface="헤움네츄럴페이스132" pitchFamily="18" charset="-127"/>
              <a:ea typeface="헤움네츄럴페이스132" pitchFamily="18" charset="-127"/>
            </a:endParaRPr>
          </a:p>
        </p:txBody>
      </p:sp>
      <p:pic>
        <p:nvPicPr>
          <p:cNvPr id="14" name="그림 13" descr="may_의주 008.jpg"/>
          <p:cNvPicPr>
            <a:picLocks noChangeAspect="1"/>
          </p:cNvPicPr>
          <p:nvPr/>
        </p:nvPicPr>
        <p:blipFill>
          <a:blip r:embed="rId3" cstate="print"/>
          <a:srcRect r="9487" b="2041"/>
          <a:stretch>
            <a:fillRect/>
          </a:stretch>
        </p:blipFill>
        <p:spPr>
          <a:xfrm>
            <a:off x="0" y="-14152"/>
            <a:ext cx="1908000" cy="4673068"/>
          </a:xfrm>
          <a:prstGeom prst="rect">
            <a:avLst/>
          </a:prstGeom>
        </p:spPr>
      </p:pic>
      <p:pic>
        <p:nvPicPr>
          <p:cNvPr id="15" name="그림 14" descr="may_의주 009.jpg"/>
          <p:cNvPicPr>
            <a:picLocks noChangeAspect="1"/>
          </p:cNvPicPr>
          <p:nvPr/>
        </p:nvPicPr>
        <p:blipFill>
          <a:blip r:embed="rId4" cstate="print"/>
          <a:srcRect l="30000" b="1636"/>
          <a:stretch>
            <a:fillRect/>
          </a:stretch>
        </p:blipFill>
        <p:spPr>
          <a:xfrm>
            <a:off x="7380312" y="-40501"/>
            <a:ext cx="1763688" cy="4693637"/>
          </a:xfrm>
          <a:prstGeom prst="rect">
            <a:avLst/>
          </a:prstGeom>
        </p:spPr>
      </p:pic>
      <p:pic>
        <p:nvPicPr>
          <p:cNvPr id="17" name="그림 16" descr="may_의주 011.jpg"/>
          <p:cNvPicPr>
            <a:picLocks noChangeAspect="1"/>
          </p:cNvPicPr>
          <p:nvPr/>
        </p:nvPicPr>
        <p:blipFill>
          <a:blip r:embed="rId5" cstate="print"/>
          <a:srcRect l="6757" r="12163" b="2041"/>
          <a:stretch>
            <a:fillRect/>
          </a:stretch>
        </p:blipFill>
        <p:spPr>
          <a:xfrm>
            <a:off x="5436096" y="-28136"/>
            <a:ext cx="1954948" cy="4681272"/>
          </a:xfrm>
          <a:prstGeom prst="rect">
            <a:avLst/>
          </a:prstGeom>
        </p:spPr>
      </p:pic>
      <p:pic>
        <p:nvPicPr>
          <p:cNvPr id="13" name="그림 12" descr="may_의주 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-28136"/>
            <a:ext cx="2239006" cy="4681272"/>
          </a:xfrm>
          <a:prstGeom prst="rect">
            <a:avLst/>
          </a:prstGeom>
        </p:spPr>
      </p:pic>
      <p:pic>
        <p:nvPicPr>
          <p:cNvPr id="18" name="그림 17" descr="may_의주 012.jpg"/>
          <p:cNvPicPr>
            <a:picLocks noChangeAspect="1"/>
          </p:cNvPicPr>
          <p:nvPr/>
        </p:nvPicPr>
        <p:blipFill>
          <a:blip r:embed="rId7" cstate="print"/>
          <a:srcRect l="3378"/>
          <a:stretch>
            <a:fillRect/>
          </a:stretch>
        </p:blipFill>
        <p:spPr>
          <a:xfrm>
            <a:off x="1691680" y="-14780"/>
            <a:ext cx="2016223" cy="4675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1628800"/>
            <a:ext cx="64652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 smtClean="0">
                <a:solidFill>
                  <a:srgbClr val="00DE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ANY QUESTION?</a:t>
            </a:r>
            <a:endParaRPr lang="ko-KR" altLang="en-US" sz="8800" dirty="0">
              <a:solidFill>
                <a:srgbClr val="00DE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042" y="1643050"/>
            <a:ext cx="58384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 smtClean="0">
                <a:solidFill>
                  <a:srgbClr val="00DE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 THANK YOU</a:t>
            </a:r>
            <a:r>
              <a:rPr lang="en-US" altLang="ko-KR" sz="8800" dirty="0" smtClean="0">
                <a:solidFill>
                  <a:srgbClr val="00DE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  <a:sym typeface="Wingdings" pitchFamily="2" charset="2"/>
              </a:rPr>
              <a:t></a:t>
            </a:r>
            <a:endParaRPr lang="ko-KR" altLang="en-US" sz="8800" dirty="0">
              <a:solidFill>
                <a:srgbClr val="00DE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303504" y="1124744"/>
            <a:ext cx="7632848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8"/>
          <p:cNvGrpSpPr/>
          <p:nvPr/>
        </p:nvGrpSpPr>
        <p:grpSpPr>
          <a:xfrm>
            <a:off x="1475656" y="1196752"/>
            <a:ext cx="7374336" cy="504056"/>
            <a:chOff x="1115616" y="1268760"/>
            <a:chExt cx="7806668" cy="50405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115616" y="1268760"/>
              <a:ext cx="1512168" cy="50405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March</a:t>
              </a:r>
              <a:endParaRPr lang="ko-KR" altLang="en-US" sz="2000" b="1" dirty="0"/>
            </a:p>
          </p:txBody>
        </p:sp>
        <p:sp>
          <p:nvSpPr>
            <p:cNvPr id="5" name="모서리가 둥근 직사각형 4"/>
            <p:cNvSpPr/>
            <p:nvPr/>
          </p:nvSpPr>
          <p:spPr>
            <a:xfrm>
              <a:off x="2699792" y="1268760"/>
              <a:ext cx="1512168" cy="50405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April</a:t>
              </a:r>
              <a:endParaRPr lang="ko-KR" altLang="en-US" b="1" dirty="0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4283968" y="1268760"/>
              <a:ext cx="1512168" cy="50405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May</a:t>
              </a:r>
              <a:endParaRPr lang="ko-KR" altLang="en-US" b="1" dirty="0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7410116" y="1268760"/>
              <a:ext cx="1512168" cy="50405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July</a:t>
              </a:r>
              <a:endParaRPr lang="ko-KR" altLang="en-US" b="1" dirty="0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5840008" y="1268760"/>
              <a:ext cx="1512168" cy="50405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smtClean="0"/>
                <a:t>June</a:t>
              </a:r>
              <a:endParaRPr lang="ko-KR" altLang="en-US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40152" y="260648"/>
            <a:ext cx="3635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나눔손글씨 펜" pitchFamily="66" charset="-127"/>
                <a:ea typeface="나눔손글씨 펜" pitchFamily="66" charset="-127"/>
              </a:rPr>
              <a:t> SCHEDULE</a:t>
            </a:r>
            <a:endParaRPr lang="ko-KR" altLang="en-US" sz="4800" dirty="0">
              <a:latin typeface="나눔손글씨 펜" pitchFamily="66" charset="-127"/>
              <a:ea typeface="나눔손글씨 펜" pitchFamily="66" charset="-127"/>
            </a:endParaRPr>
          </a:p>
        </p:txBody>
      </p:sp>
      <p:graphicFrame>
        <p:nvGraphicFramePr>
          <p:cNvPr id="18" name="다이어그램 17"/>
          <p:cNvGraphicFramePr/>
          <p:nvPr/>
        </p:nvGraphicFramePr>
        <p:xfrm>
          <a:off x="0" y="1988840"/>
          <a:ext cx="9144000" cy="270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그룹 21"/>
          <p:cNvGrpSpPr/>
          <p:nvPr/>
        </p:nvGrpSpPr>
        <p:grpSpPr>
          <a:xfrm>
            <a:off x="1386244" y="4941168"/>
            <a:ext cx="7416824" cy="1584176"/>
            <a:chOff x="1331640" y="2060848"/>
            <a:chExt cx="7560840" cy="1656184"/>
          </a:xfrm>
        </p:grpSpPr>
        <p:pic>
          <p:nvPicPr>
            <p:cNvPr id="1026" name="Picture 2" descr="G:\July Pictures\Siyeon\SAM_4654.JPG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 rot="5400000">
              <a:off x="7344308" y="2168860"/>
              <a:ext cx="1656184" cy="1440160"/>
            </a:xfrm>
            <a:prstGeom prst="rect">
              <a:avLst/>
            </a:prstGeom>
            <a:noFill/>
          </p:spPr>
        </p:pic>
        <p:pic>
          <p:nvPicPr>
            <p:cNvPr id="1027" name="Picture 3" descr="G:\June Pictures\Jessica\CIMG392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85924" y="2060848"/>
              <a:ext cx="1368152" cy="1656184"/>
            </a:xfrm>
            <a:prstGeom prst="rect">
              <a:avLst/>
            </a:prstGeom>
            <a:noFill/>
          </p:spPr>
        </p:pic>
        <p:pic>
          <p:nvPicPr>
            <p:cNvPr id="1028" name="Picture 4" descr="D:\사진\CIMG0086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31640" y="2060848"/>
              <a:ext cx="1440160" cy="1656184"/>
            </a:xfrm>
            <a:prstGeom prst="rect">
              <a:avLst/>
            </a:prstGeom>
            <a:noFill/>
          </p:spPr>
        </p:pic>
        <p:pic>
          <p:nvPicPr>
            <p:cNvPr id="1029" name="Picture 5" descr="D:\사진\CIMG2194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44226" y="2060848"/>
              <a:ext cx="1368152" cy="1656184"/>
            </a:xfrm>
            <a:prstGeom prst="rect">
              <a:avLst/>
            </a:prstGeom>
            <a:noFill/>
          </p:spPr>
        </p:pic>
        <p:pic>
          <p:nvPicPr>
            <p:cNvPr id="1030" name="Picture 6" descr="G:\잇츄아이폰\사진 217.jpg"/>
            <p:cNvPicPr>
              <a:picLocks noChangeAspect="1" noChangeArrowheads="1"/>
            </p:cNvPicPr>
            <p:nvPr/>
          </p:nvPicPr>
          <p:blipFill>
            <a:blip r:embed="rId11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5999760" y="2060848"/>
              <a:ext cx="1344594" cy="1656184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3491880" y="220486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축제</a:t>
            </a:r>
            <a:endParaRPr lang="ko-KR" alt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5400" dirty="0" smtClean="0">
              <a:latin typeface="Tw Cen MT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0" y="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152400" y="152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304800" y="304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457200" y="457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H="1">
            <a:off x="609600" y="609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H="1">
            <a:off x="762000" y="762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 flipH="1">
            <a:off x="914400" y="914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flipH="1">
            <a:off x="1066800" y="1066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flipH="1">
            <a:off x="1219200" y="1219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H="1">
            <a:off x="1371600" y="1371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flipH="1">
            <a:off x="1524000" y="1524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flipH="1">
            <a:off x="1676400" y="1676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H="1">
            <a:off x="1828800" y="1828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 flipH="1">
            <a:off x="1981200" y="1981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 flipH="1">
            <a:off x="2133600" y="2133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 flipH="1">
            <a:off x="2286000" y="2286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flipH="1">
            <a:off x="2438400" y="2438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flipH="1">
            <a:off x="2590800" y="2590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H="1">
            <a:off x="2743200" y="2743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flipH="1">
            <a:off x="2895600" y="2895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 flipH="1">
            <a:off x="3048000" y="3048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flipH="1">
            <a:off x="3200400" y="32004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H="1">
            <a:off x="3352800" y="33528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 flipH="1">
            <a:off x="3505200" y="35052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 flipH="1">
            <a:off x="3657600" y="36576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 flipH="1">
            <a:off x="3810000" y="381000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2204" y="356732"/>
            <a:ext cx="870626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altLang="ko-KR" sz="5400" b="1" spc="15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PART2. </a:t>
            </a:r>
            <a:endParaRPr lang="en-US" altLang="ko-KR" sz="5400" b="1" spc="150" dirty="0" smtClean="0">
              <a:ln w="11430">
                <a:solidFill>
                  <a:srgbClr val="FF0066"/>
                </a:solidFill>
              </a:ln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ea"/>
            </a:endParaRPr>
          </a:p>
          <a:p>
            <a:r>
              <a:rPr lang="ko-KR" altLang="en-US" sz="5400" b="1" spc="150" dirty="0" smtClean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ea"/>
              </a:rPr>
              <a:t>커뮤니티에 들어가는 관문</a:t>
            </a:r>
            <a:endParaRPr lang="ko-KR" altLang="en-US" sz="5400" b="1" spc="150" dirty="0">
              <a:ln w="11430">
                <a:solidFill>
                  <a:srgbClr val="FF0066"/>
                </a:solidFill>
              </a:ln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ea"/>
            </a:endParaRPr>
          </a:p>
        </p:txBody>
      </p:sp>
      <p:pic>
        <p:nvPicPr>
          <p:cNvPr id="32" name="그림 31" descr="정원사진.gif"/>
          <p:cNvPicPr>
            <a:picLocks noChangeAspect="1"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5580112" y="2461588"/>
            <a:ext cx="3840413" cy="59939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다이어그램 9"/>
          <p:cNvGraphicFramePr/>
          <p:nvPr/>
        </p:nvGraphicFramePr>
        <p:xfrm>
          <a:off x="467544" y="648072"/>
          <a:ext cx="846043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71472" y="5715016"/>
            <a:ext cx="775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나눔손글씨 펜" pitchFamily="66" charset="-127"/>
                <a:ea typeface="나눔손글씨 펜" pitchFamily="66" charset="-127"/>
              </a:rPr>
              <a:t>달콤한 연인과의 첫 만남</a:t>
            </a:r>
            <a:r>
              <a:rPr lang="en-US" altLang="ko-KR" sz="4000" dirty="0" smtClean="0">
                <a:latin typeface="나눔손글씨 펜" pitchFamily="66" charset="-127"/>
                <a:ea typeface="나눔손글씨 펜" pitchFamily="66" charset="-127"/>
              </a:rPr>
              <a:t>..</a:t>
            </a:r>
            <a:r>
              <a:rPr lang="ko-KR" altLang="en-US" sz="4000" dirty="0" smtClean="0">
                <a:latin typeface="나눔손글씨 펜" pitchFamily="66" charset="-127"/>
                <a:ea typeface="나눔손글씨 펜" pitchFamily="66" charset="-127"/>
              </a:rPr>
              <a:t>커뮤니티도 마찬가지였다</a:t>
            </a:r>
            <a:r>
              <a:rPr lang="en-US" altLang="ko-KR" sz="4000" dirty="0" smtClean="0">
                <a:latin typeface="나눔손글씨 펜" pitchFamily="66" charset="-127"/>
                <a:ea typeface="나눔손글씨 펜" pitchFamily="66" charset="-127"/>
              </a:rPr>
              <a:t>. 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첫만남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..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그 설레임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18864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1. WE ARE FILIPINOS</a:t>
            </a:r>
          </a:p>
        </p:txBody>
      </p:sp>
      <p:grpSp>
        <p:nvGrpSpPr>
          <p:cNvPr id="23" name="그룹 22"/>
          <p:cNvGrpSpPr/>
          <p:nvPr/>
        </p:nvGrpSpPr>
        <p:grpSpPr>
          <a:xfrm>
            <a:off x="0" y="692696"/>
            <a:ext cx="2267744" cy="72008"/>
            <a:chOff x="1979712" y="548680"/>
            <a:chExt cx="889540" cy="45719"/>
          </a:xfrm>
        </p:grpSpPr>
        <p:sp>
          <p:nvSpPr>
            <p:cNvPr id="24" name="직사각형 23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940152" y="1412776"/>
            <a:ext cx="2664296" cy="2880320"/>
            <a:chOff x="2073018" y="194026"/>
            <a:chExt cx="4814010" cy="4075990"/>
          </a:xfrm>
        </p:grpSpPr>
        <p:pic>
          <p:nvPicPr>
            <p:cNvPr id="6" name="그림 5" descr="피에스타.gif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tretch>
              <a:fillRect/>
            </a:stretch>
          </p:blipFill>
          <p:spPr>
            <a:xfrm>
              <a:off x="2845936" y="194026"/>
              <a:ext cx="4041092" cy="3842741"/>
            </a:xfrm>
            <a:prstGeom prst="rect">
              <a:avLst/>
            </a:prstGeom>
          </p:spPr>
        </p:pic>
        <p:pic>
          <p:nvPicPr>
            <p:cNvPr id="5" name="그림 4" descr="피에스타_토니.gif"/>
            <p:cNvPicPr>
              <a:picLocks noChangeAspect="1"/>
            </p:cNvPicPr>
            <p:nvPr/>
          </p:nvPicPr>
          <p:blipFill>
            <a:blip r:embed="rId3" cstate="print">
              <a:lum bright="10000" contrast="10000"/>
            </a:blip>
            <a:srcRect r="14469"/>
            <a:stretch>
              <a:fillRect/>
            </a:stretch>
          </p:blipFill>
          <p:spPr>
            <a:xfrm rot="4060282">
              <a:off x="1450090" y="1403868"/>
              <a:ext cx="3456383" cy="2210527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3140968" y="4053992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C:\Documents and Settings\화영\바탕 화면\라온아띠\Photos for mommy\P6110020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084168" y="4365104"/>
            <a:ext cx="2392884" cy="2035756"/>
          </a:xfrm>
          <a:prstGeom prst="rect">
            <a:avLst/>
          </a:prstGeom>
          <a:noFill/>
        </p:spPr>
      </p:pic>
      <p:pic>
        <p:nvPicPr>
          <p:cNvPr id="1027" name="Picture 3" descr="D:\사진\CIMG0773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83568" y="2060849"/>
            <a:ext cx="2377734" cy="2088232"/>
          </a:xfrm>
          <a:prstGeom prst="rect">
            <a:avLst/>
          </a:prstGeom>
          <a:noFill/>
        </p:spPr>
      </p:pic>
      <p:pic>
        <p:nvPicPr>
          <p:cNvPr id="1028" name="Picture 4" descr="D:\사진\CIMG1324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6122" r="8163"/>
          <a:stretch>
            <a:fillRect/>
          </a:stretch>
        </p:blipFill>
        <p:spPr bwMode="auto">
          <a:xfrm rot="5400000">
            <a:off x="856254" y="4264426"/>
            <a:ext cx="2016224" cy="2361596"/>
          </a:xfrm>
          <a:prstGeom prst="rect">
            <a:avLst/>
          </a:prstGeom>
          <a:noFill/>
        </p:spPr>
      </p:pic>
      <p:sp>
        <p:nvSpPr>
          <p:cNvPr id="10" name="직사각형 9"/>
          <p:cNvSpPr/>
          <p:nvPr/>
        </p:nvSpPr>
        <p:spPr>
          <a:xfrm>
            <a:off x="0" y="188640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1. WE ARE FILIPINOS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0" y="692696"/>
            <a:ext cx="2267744" cy="72008"/>
            <a:chOff x="1979712" y="548680"/>
            <a:chExt cx="889540" cy="45719"/>
          </a:xfrm>
        </p:grpSpPr>
        <p:sp>
          <p:nvSpPr>
            <p:cNvPr id="12" name="직사각형 11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43608" y="3789040"/>
            <a:ext cx="221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SAMPALOC LAKE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5509" y="6055868"/>
            <a:ext cx="295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INDEPENDENCE DAY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4394908"/>
            <a:ext cx="204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FOOD CULTURE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428728" y="1071546"/>
            <a:ext cx="5859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dirty="0" smtClean="0">
                <a:latin typeface="나눔손글씨 펜" pitchFamily="66" charset="-127"/>
                <a:ea typeface="나눔손글씨 펜" pitchFamily="66" charset="-127"/>
              </a:rPr>
              <a:t>Friends of Asia : </a:t>
            </a:r>
            <a:r>
              <a:rPr lang="ko-KR" altLang="en-US" sz="4400" b="1" dirty="0" smtClean="0">
                <a:latin typeface="나눔손글씨 펜" pitchFamily="66" charset="-127"/>
                <a:ea typeface="나눔손글씨 펜" pitchFamily="66" charset="-127"/>
              </a:rPr>
              <a:t>문화 이해하기</a:t>
            </a:r>
            <a:r>
              <a:rPr lang="en-US" altLang="ko-KR" sz="4400" b="1" dirty="0" smtClean="0">
                <a:latin typeface="나눔손글씨 펜" pitchFamily="66" charset="-127"/>
                <a:ea typeface="나눔손글씨 펜" pitchFamily="66" charset="-127"/>
              </a:rPr>
              <a:t>!</a:t>
            </a:r>
            <a:endParaRPr lang="ko-KR" altLang="en-US" sz="4400" b="1" dirty="0"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1029" name="Picture 5" descr="D:\사진\CIMG2054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3347864" y="2060848"/>
            <a:ext cx="2472120" cy="205787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923928" y="3789040"/>
            <a:ext cx="221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ENGLISH CLASS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I:\DCIM\100OLYMP\P7190030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3318060" y="4437112"/>
            <a:ext cx="2506212" cy="201622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211960" y="4394908"/>
            <a:ext cx="163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BAYAN JUAN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0088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SANTACRUZAN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may_의주 050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-27384"/>
            <a:ext cx="9254083" cy="6912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188640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1. RELIGION WITH FILIPINO</a:t>
            </a:r>
          </a:p>
        </p:txBody>
      </p:sp>
      <p:grpSp>
        <p:nvGrpSpPr>
          <p:cNvPr id="4" name="그룹 10"/>
          <p:cNvGrpSpPr/>
          <p:nvPr/>
        </p:nvGrpSpPr>
        <p:grpSpPr>
          <a:xfrm>
            <a:off x="0" y="692696"/>
            <a:ext cx="3131840" cy="72008"/>
            <a:chOff x="1979712" y="548680"/>
            <a:chExt cx="889540" cy="45719"/>
          </a:xfrm>
        </p:grpSpPr>
        <p:sp>
          <p:nvSpPr>
            <p:cNvPr id="5" name="직사각형 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429024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5322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512" y="5622339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우리와 달리</a:t>
            </a:r>
            <a:r>
              <a:rPr lang="en-US" altLang="ko-KR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.. </a:t>
            </a:r>
            <a:r>
              <a:rPr lang="ko-KR" altLang="en-US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필리핀 문화에서 종교를 빼놓고는 설명할 수 없을 정도로 아주</a:t>
            </a:r>
            <a:r>
              <a:rPr lang="en-US" altLang="ko-KR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 </a:t>
            </a:r>
            <a:r>
              <a:rPr lang="ko-KR" altLang="en-US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중요한 역할을 차지하고 있었다</a:t>
            </a:r>
            <a:r>
              <a:rPr lang="en-US" altLang="ko-KR" sz="36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ko-KR" altLang="en-US" sz="3600" dirty="0" smtClean="0">
              <a:solidFill>
                <a:schemeClr val="bg1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ko-KR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88640"/>
            <a:ext cx="31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2. FAMILY TIES WITH FILINO</a:t>
            </a:r>
          </a:p>
        </p:txBody>
      </p:sp>
      <p:grpSp>
        <p:nvGrpSpPr>
          <p:cNvPr id="4" name="그룹 10"/>
          <p:cNvGrpSpPr/>
          <p:nvPr/>
        </p:nvGrpSpPr>
        <p:grpSpPr>
          <a:xfrm>
            <a:off x="1" y="692696"/>
            <a:ext cx="3117804" cy="72008"/>
            <a:chOff x="1979712" y="548680"/>
            <a:chExt cx="865650" cy="45719"/>
          </a:xfrm>
        </p:grpSpPr>
        <p:sp>
          <p:nvSpPr>
            <p:cNvPr id="5" name="직사각형 4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203916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425397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29338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 descr="may_의주 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5205999" cy="4248472"/>
          </a:xfrm>
          <a:prstGeom prst="rect">
            <a:avLst/>
          </a:prstGeom>
        </p:spPr>
      </p:pic>
      <p:pic>
        <p:nvPicPr>
          <p:cNvPr id="11" name="그림 10" descr="may_의주 06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5333609" y="1052736"/>
            <a:ext cx="3808940" cy="2538282"/>
          </a:xfrm>
          <a:prstGeom prst="rect">
            <a:avLst/>
          </a:prstGeom>
        </p:spPr>
      </p:pic>
      <p:pic>
        <p:nvPicPr>
          <p:cNvPr id="12" name="그림 11" descr="may_의주 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0547" y="3717033"/>
            <a:ext cx="2117260" cy="1584175"/>
          </a:xfrm>
          <a:prstGeom prst="rect">
            <a:avLst/>
          </a:prstGeom>
        </p:spPr>
      </p:pic>
      <p:pic>
        <p:nvPicPr>
          <p:cNvPr id="14" name="그림 13" descr="may_의주 062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7524328" y="3717032"/>
            <a:ext cx="1619672" cy="1584176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14282" y="5572140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가족관계를 바탕으로 잘 조직화된 커뮤니티</a:t>
            </a:r>
            <a:r>
              <a:rPr lang="en-US" altLang="ko-KR" sz="3200" dirty="0" smtClean="0">
                <a:latin typeface="나눔손글씨 펜" pitchFamily="66" charset="-127"/>
                <a:ea typeface="나눔손글씨 펜" pitchFamily="66" charset="-127"/>
              </a:rPr>
              <a:t>.. </a:t>
            </a:r>
          </a:p>
          <a:p>
            <a:pPr fontAlgn="base"/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커뮤니티의 일을 가족 일과 같이 생각하기 때문에 더욱 몰두할 수 있었다</a:t>
            </a:r>
            <a:r>
              <a:rPr lang="en-US" altLang="ko-KR" sz="3200" dirty="0" smtClean="0"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ko-KR" altLang="en-US" sz="3200" dirty="0">
              <a:latin typeface="나눔손글씨 펜" pitchFamily="66" charset="-127"/>
              <a:ea typeface="나눔손글씨 펜" pitchFamily="66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P419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1934" y="0"/>
            <a:ext cx="50720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dirty="0" smtClean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가족</a:t>
            </a:r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을 바탕으로 한 관계와 소외 받는 </a:t>
            </a:r>
            <a:endParaRPr lang="en-US" altLang="ko-KR" sz="3200" dirty="0" smtClean="0">
              <a:latin typeface="나눔손글씨 펜" pitchFamily="66" charset="-127"/>
              <a:ea typeface="나눔손글씨 펜" pitchFamily="66" charset="-127"/>
            </a:endParaRPr>
          </a:p>
          <a:p>
            <a:pPr algn="r"/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사람들을 먼저 생각하는 것이 우리가 </a:t>
            </a:r>
            <a:endParaRPr lang="en-US" altLang="ko-KR" sz="3200" dirty="0" smtClean="0">
              <a:latin typeface="나눔손글씨 펜" pitchFamily="66" charset="-127"/>
              <a:ea typeface="나눔손글씨 펜" pitchFamily="66" charset="-127"/>
            </a:endParaRPr>
          </a:p>
          <a:p>
            <a:pPr algn="r"/>
            <a:r>
              <a:rPr lang="ko-KR" altLang="en-US" sz="3200" dirty="0" smtClean="0">
                <a:latin typeface="나눔손글씨 펜" pitchFamily="66" charset="-127"/>
                <a:ea typeface="나눔손글씨 펜" pitchFamily="66" charset="-127"/>
              </a:rPr>
              <a:t>필리핀에서 커뮤니티를 배웠던 이유였다</a:t>
            </a:r>
            <a:r>
              <a:rPr lang="en-US" altLang="ko-KR" sz="3200" dirty="0" smtClean="0">
                <a:latin typeface="나눔손글씨 펜" pitchFamily="66" charset="-127"/>
                <a:ea typeface="나눔손글씨 펜" pitchFamily="66" charset="-127"/>
              </a:rPr>
              <a:t>.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17668"/>
            <a:ext cx="3680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3. FAMILY BASED RELATIONSHIP</a:t>
            </a:r>
          </a:p>
        </p:txBody>
      </p:sp>
      <p:grpSp>
        <p:nvGrpSpPr>
          <p:cNvPr id="5" name="그룹 10"/>
          <p:cNvGrpSpPr/>
          <p:nvPr/>
        </p:nvGrpSpPr>
        <p:grpSpPr>
          <a:xfrm>
            <a:off x="4" y="692696"/>
            <a:ext cx="3577836" cy="72008"/>
            <a:chOff x="1979712" y="548680"/>
            <a:chExt cx="875335" cy="45719"/>
          </a:xfrm>
        </p:grpSpPr>
        <p:sp>
          <p:nvSpPr>
            <p:cNvPr id="6" name="직사각형 5"/>
            <p:cNvSpPr/>
            <p:nvPr/>
          </p:nvSpPr>
          <p:spPr>
            <a:xfrm>
              <a:off x="1979712" y="548680"/>
              <a:ext cx="216024" cy="45719"/>
            </a:xfrm>
            <a:prstGeom prst="rect">
              <a:avLst/>
            </a:prstGeom>
            <a:solidFill>
              <a:srgbClr val="CA024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200365" y="548680"/>
              <a:ext cx="216024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421922" y="548680"/>
              <a:ext cx="216024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639023" y="548680"/>
              <a:ext cx="216024" cy="4571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4986</TotalTime>
  <Words>519</Words>
  <Application>Microsoft Office PowerPoint</Application>
  <PresentationFormat>화면 슬라이드 쇼(4:3)</PresentationFormat>
  <Paragraphs>135</Paragraphs>
  <Slides>25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6" baseType="lpstr">
      <vt:lpstr>굴림</vt:lpstr>
      <vt:lpstr>Arial</vt:lpstr>
      <vt:lpstr>맑은 고딕</vt:lpstr>
      <vt:lpstr>양재본목각체M</vt:lpstr>
      <vt:lpstr>헤움네츄럴페이스132</vt:lpstr>
      <vt:lpstr>나눔손글씨 펜</vt:lpstr>
      <vt:lpstr>Tw Cen MT</vt:lpstr>
      <vt:lpstr>나눔고딕 ExtraBold</vt:lpstr>
      <vt:lpstr>Times New Roman</vt:lpstr>
      <vt:lpstr>Wingdings</vt:lpstr>
      <vt:lpstr>Office 테마</vt:lpstr>
      <vt:lpstr>슬라이드 1</vt:lpstr>
      <vt:lpstr>CONTENTS</vt:lpstr>
      <vt:lpstr>슬라이드 3</vt:lpstr>
      <vt:lpstr>슬라이드 4</vt:lpstr>
      <vt:lpstr>첫만남..그 설레임</vt:lpstr>
      <vt:lpstr>슬라이드 6</vt:lpstr>
      <vt:lpstr>슬라이드 7</vt:lpstr>
      <vt:lpstr>슬라이드 8</vt:lpstr>
      <vt:lpstr>슬라이드 9</vt:lpstr>
      <vt:lpstr>Culture?   The gate to community!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4번의 기부 : 나눔의 연습!</vt:lpstr>
      <vt:lpstr>Raonatti Action plan:)</vt:lpstr>
      <vt:lpstr>슬라이드 25</vt:lpstr>
    </vt:vector>
  </TitlesOfParts>
  <Company>인하대학교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이화영</dc:creator>
  <cp:lastModifiedBy>이화영</cp:lastModifiedBy>
  <cp:revision>494</cp:revision>
  <dcterms:created xsi:type="dcterms:W3CDTF">2012-05-27T14:58:57Z</dcterms:created>
  <dcterms:modified xsi:type="dcterms:W3CDTF">2012-08-22T00:37:53Z</dcterms:modified>
</cp:coreProperties>
</file>